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451" r:id="rId5"/>
    <p:sldId id="466" r:id="rId6"/>
    <p:sldId id="470" r:id="rId7"/>
    <p:sldId id="462" r:id="rId8"/>
    <p:sldId id="461" r:id="rId9"/>
    <p:sldId id="463" r:id="rId10"/>
    <p:sldId id="465" r:id="rId11"/>
    <p:sldId id="452" r:id="rId12"/>
    <p:sldId id="469" r:id="rId13"/>
    <p:sldId id="432" r:id="rId14"/>
    <p:sldId id="464" r:id="rId15"/>
    <p:sldId id="467" r:id="rId16"/>
    <p:sldId id="460" r:id="rId17"/>
  </p:sldIdLst>
  <p:sldSz cx="12192000" cy="6858000"/>
  <p:notesSz cx="6797675" cy="9926638"/>
  <p:custDataLst>
    <p:tags r:id="rId2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C"/>
    <a:srgbClr val="00194C"/>
    <a:srgbClr val="000066"/>
    <a:srgbClr val="000099"/>
    <a:srgbClr val="003258"/>
    <a:srgbClr val="FFFF66"/>
    <a:srgbClr val="9F27E9"/>
    <a:srgbClr val="FF6699"/>
    <a:srgbClr val="EE8512"/>
    <a:srgbClr val="9B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78AF-FA9E-49DE-81A7-00A4EEFAAE28}" v="5" dt="2025-11-05T00:07:24.327"/>
    <p1510:client id="{3031B855-ED23-CD4B-8A77-144A420977A2}" v="12" dt="2025-11-05T05:26:40.166"/>
    <p1510:client id="{871381E6-929E-4AE4-A215-3DBC8E14E8AC}" v="16" dt="2025-11-05T00:06:39.059"/>
    <p1510:client id="{C72AA64D-BFBA-C049-36B4-35BF0F2D9612}" v="98" dt="2025-11-04T00:43:41.645"/>
    <p1510:client id="{DB18758B-E1B6-4904-8347-C732A1F3649C}" v="1" dt="2025-11-05T04:46:55.661"/>
    <p1510:client id="{DB5FD700-C4B7-FE24-D9A2-DAE29576010E}" v="88" dt="2025-11-04T23:11:59.277"/>
    <p1510:client id="{E1255BFE-033D-41EC-9798-7EBE588F8980}" v="248" dt="2025-11-04T23:54:49.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622174A-AF06-4180-AFBE-D4F550D40593}" type="datetimeFigureOut">
              <a:rPr lang="en-AU" smtClean="0"/>
              <a:t>4/11/2025</a:t>
            </a:fld>
            <a:endParaRPr lang="en-AU"/>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28627B8A-4858-4218-AEA9-DC765E89F99D}" type="slidenum">
              <a:rPr lang="en-AU" smtClean="0"/>
              <a:t>‹#›</a:t>
            </a:fld>
            <a:endParaRPr lang="en-AU"/>
          </a:p>
        </p:txBody>
      </p:sp>
    </p:spTree>
    <p:extLst>
      <p:ext uri="{BB962C8B-B14F-4D97-AF65-F5344CB8AC3E}">
        <p14:creationId xmlns:p14="http://schemas.microsoft.com/office/powerpoint/2010/main" val="302931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39B51525-7494-40B9-9246-26FABF100D17}" type="datetimeFigureOut">
              <a:rPr lang="en-AU" smtClean="0"/>
              <a:t>4/11/2025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84032219-7D78-419C-A723-0ADFEA6DBCFB}" type="slidenum">
              <a:rPr lang="en-AU" smtClean="0"/>
              <a:t>‹#›</a:t>
            </a:fld>
            <a:endParaRPr lang="en-AU"/>
          </a:p>
        </p:txBody>
      </p:sp>
    </p:spTree>
    <p:extLst>
      <p:ext uri="{BB962C8B-B14F-4D97-AF65-F5344CB8AC3E}">
        <p14:creationId xmlns:p14="http://schemas.microsoft.com/office/powerpoint/2010/main" val="235983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1</a:t>
            </a:fld>
            <a:endParaRPr lang="en-AU"/>
          </a:p>
        </p:txBody>
      </p:sp>
    </p:spTree>
    <p:extLst>
      <p:ext uri="{BB962C8B-B14F-4D97-AF65-F5344CB8AC3E}">
        <p14:creationId xmlns:p14="http://schemas.microsoft.com/office/powerpoint/2010/main" val="145447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a:t>All forms will need to be signed and returned to school during the first week of school in 2025. Please bring the forms to the office or hand to your classroom teacher. DEB – This will need updating on G Drive and on website</a:t>
            </a:r>
          </a:p>
        </p:txBody>
      </p:sp>
      <p:sp>
        <p:nvSpPr>
          <p:cNvPr id="4" name="Slide Number Placeholder 3"/>
          <p:cNvSpPr>
            <a:spLocks noGrp="1"/>
          </p:cNvSpPr>
          <p:nvPr>
            <p:ph type="sldNum" sz="quarter" idx="10"/>
          </p:nvPr>
        </p:nvSpPr>
        <p:spPr/>
        <p:txBody>
          <a:bodyPr/>
          <a:lstStyle/>
          <a:p>
            <a:fld id="{84032219-7D78-419C-A723-0ADFEA6DBCFB}" type="slidenum">
              <a:rPr lang="en-AU" smtClean="0"/>
              <a:t>10</a:t>
            </a:fld>
            <a:endParaRPr lang="en-AU"/>
          </a:p>
        </p:txBody>
      </p:sp>
    </p:spTree>
    <p:extLst>
      <p:ext uri="{BB962C8B-B14F-4D97-AF65-F5344CB8AC3E}">
        <p14:creationId xmlns:p14="http://schemas.microsoft.com/office/powerpoint/2010/main" val="104930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a:t>All families will receive a HRSS iPad charter document – this outlines our policy and procedures or the BYDO program. </a:t>
            </a:r>
          </a:p>
          <a:p>
            <a:r>
              <a:rPr lang="en-AU"/>
              <a:t>DEB – This will need updating on G Drive and on website</a:t>
            </a:r>
          </a:p>
        </p:txBody>
      </p:sp>
      <p:sp>
        <p:nvSpPr>
          <p:cNvPr id="4" name="Slide Number Placeholder 3"/>
          <p:cNvSpPr>
            <a:spLocks noGrp="1"/>
          </p:cNvSpPr>
          <p:nvPr>
            <p:ph type="sldNum" sz="quarter" idx="10"/>
          </p:nvPr>
        </p:nvSpPr>
        <p:spPr/>
        <p:txBody>
          <a:bodyPr/>
          <a:lstStyle/>
          <a:p>
            <a:fld id="{84032219-7D78-419C-A723-0ADFEA6DBCFB}" type="slidenum">
              <a:rPr lang="en-AU" smtClean="0"/>
              <a:t>11</a:t>
            </a:fld>
            <a:endParaRPr lang="en-AU"/>
          </a:p>
        </p:txBody>
      </p:sp>
    </p:spTree>
    <p:extLst>
      <p:ext uri="{BB962C8B-B14F-4D97-AF65-F5344CB8AC3E}">
        <p14:creationId xmlns:p14="http://schemas.microsoft.com/office/powerpoint/2010/main" val="68457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Deb, Any known dates need to be altered for the last 4 items.</a:t>
            </a:r>
            <a:endParaRPr lang="en-AU"/>
          </a:p>
        </p:txBody>
      </p:sp>
      <p:sp>
        <p:nvSpPr>
          <p:cNvPr id="4" name="Slide Number Placeholder 3"/>
          <p:cNvSpPr>
            <a:spLocks noGrp="1"/>
          </p:cNvSpPr>
          <p:nvPr>
            <p:ph type="sldNum" sz="quarter" idx="5"/>
          </p:nvPr>
        </p:nvSpPr>
        <p:spPr/>
        <p:txBody>
          <a:bodyPr/>
          <a:lstStyle/>
          <a:p>
            <a:fld id="{84032219-7D78-419C-A723-0ADFEA6DBCFB}" type="slidenum">
              <a:rPr lang="en-AU" smtClean="0"/>
              <a:t>12</a:t>
            </a:fld>
            <a:endParaRPr lang="en-AU"/>
          </a:p>
        </p:txBody>
      </p:sp>
    </p:spTree>
    <p:extLst>
      <p:ext uri="{BB962C8B-B14F-4D97-AF65-F5344CB8AC3E}">
        <p14:creationId xmlns:p14="http://schemas.microsoft.com/office/powerpoint/2010/main" val="218409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sz="1200" b="0" i="0" kern="1200">
                <a:solidFill>
                  <a:schemeClr val="tx1"/>
                </a:solidFill>
                <a:effectLst/>
                <a:latin typeface="+mn-lt"/>
                <a:ea typeface="+mn-ea"/>
                <a:cs typeface="+mn-cs"/>
              </a:rPr>
              <a:t>Thank you for coming!</a:t>
            </a:r>
          </a:p>
        </p:txBody>
      </p:sp>
      <p:sp>
        <p:nvSpPr>
          <p:cNvPr id="4" name="Slide Number Placeholder 3"/>
          <p:cNvSpPr>
            <a:spLocks noGrp="1"/>
          </p:cNvSpPr>
          <p:nvPr>
            <p:ph type="sldNum" sz="quarter" idx="10"/>
          </p:nvPr>
        </p:nvSpPr>
        <p:spPr/>
        <p:txBody>
          <a:bodyPr/>
          <a:lstStyle/>
          <a:p>
            <a:fld id="{84032219-7D78-419C-A723-0ADFEA6DBCFB}" type="slidenum">
              <a:rPr lang="en-AU" smtClean="0"/>
              <a:t>13</a:t>
            </a:fld>
            <a:endParaRPr lang="en-AU"/>
          </a:p>
        </p:txBody>
      </p:sp>
    </p:spTree>
    <p:extLst>
      <p:ext uri="{BB962C8B-B14F-4D97-AF65-F5344CB8AC3E}">
        <p14:creationId xmlns:p14="http://schemas.microsoft.com/office/powerpoint/2010/main" val="153577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a:ea typeface="Calibri"/>
                <a:cs typeface="Calibri"/>
              </a:rPr>
              <a:t>Braydn, is this still the latest?</a:t>
            </a:r>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2</a:t>
            </a:fld>
            <a:endParaRPr lang="en-AU"/>
          </a:p>
        </p:txBody>
      </p:sp>
    </p:spTree>
    <p:extLst>
      <p:ext uri="{BB962C8B-B14F-4D97-AF65-F5344CB8AC3E}">
        <p14:creationId xmlns:p14="http://schemas.microsoft.com/office/powerpoint/2010/main" val="241120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73FD-A87C-DCAF-5C6F-8AC98B4B0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67C1E-1DDA-C413-75E2-02BBA809AC5E}"/>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C4AB5823-FBE6-244B-0FBA-606D81C4114D}"/>
              </a:ext>
            </a:extLst>
          </p:cNvPr>
          <p:cNvSpPr>
            <a:spLocks noGrp="1"/>
          </p:cNvSpPr>
          <p:nvPr>
            <p:ph type="body" idx="1"/>
          </p:nvPr>
        </p:nvSpPr>
        <p:spPr/>
        <p:txBody>
          <a:bodyPr/>
          <a:lstStyle/>
          <a:p>
            <a:pPr fontAlgn="base"/>
            <a:r>
              <a:rPr lang="en-AU">
                <a:ea typeface="Calibri"/>
                <a:cs typeface="Calibri"/>
              </a:rPr>
              <a:t>Braydn, is this still the latest?</a:t>
            </a:r>
            <a:endParaRPr lang="en-AU"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5C16C5A-E9DC-98FF-B6F9-CBDAEE9DE57D}"/>
              </a:ext>
            </a:extLst>
          </p:cNvPr>
          <p:cNvSpPr>
            <a:spLocks noGrp="1"/>
          </p:cNvSpPr>
          <p:nvPr>
            <p:ph type="sldNum" sz="quarter" idx="10"/>
          </p:nvPr>
        </p:nvSpPr>
        <p:spPr/>
        <p:txBody>
          <a:bodyPr/>
          <a:lstStyle/>
          <a:p>
            <a:fld id="{84032219-7D78-419C-A723-0ADFEA6DBCFB}" type="slidenum">
              <a:rPr lang="en-AU" smtClean="0"/>
              <a:t>3</a:t>
            </a:fld>
            <a:endParaRPr lang="en-AU"/>
          </a:p>
        </p:txBody>
      </p:sp>
    </p:spTree>
    <p:extLst>
      <p:ext uri="{BB962C8B-B14F-4D97-AF65-F5344CB8AC3E}">
        <p14:creationId xmlns:p14="http://schemas.microsoft.com/office/powerpoint/2010/main" val="318689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4</a:t>
            </a:fld>
            <a:endParaRPr lang="en-AU"/>
          </a:p>
        </p:txBody>
      </p:sp>
    </p:spTree>
    <p:extLst>
      <p:ext uri="{BB962C8B-B14F-4D97-AF65-F5344CB8AC3E}">
        <p14:creationId xmlns:p14="http://schemas.microsoft.com/office/powerpoint/2010/main" val="204103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sz="1200" b="0" i="0" kern="1200">
                <a:solidFill>
                  <a:schemeClr val="tx1"/>
                </a:solidFill>
                <a:effectLst/>
                <a:latin typeface="+mn-lt"/>
                <a:ea typeface="+mn-ea"/>
                <a:cs typeface="+mn-cs"/>
              </a:rPr>
              <a:t>Particular generation/models with have certain cases – make sure you purchase the correct case for the model you have. </a:t>
            </a:r>
          </a:p>
        </p:txBody>
      </p:sp>
      <p:sp>
        <p:nvSpPr>
          <p:cNvPr id="4" name="Slide Number Placeholder 3"/>
          <p:cNvSpPr>
            <a:spLocks noGrp="1"/>
          </p:cNvSpPr>
          <p:nvPr>
            <p:ph type="sldNum" sz="quarter" idx="10"/>
          </p:nvPr>
        </p:nvSpPr>
        <p:spPr/>
        <p:txBody>
          <a:bodyPr/>
          <a:lstStyle/>
          <a:p>
            <a:fld id="{84032219-7D78-419C-A723-0ADFEA6DBCFB}" type="slidenum">
              <a:rPr lang="en-AU" smtClean="0"/>
              <a:t>5</a:t>
            </a:fld>
            <a:endParaRPr lang="en-AU"/>
          </a:p>
        </p:txBody>
      </p:sp>
    </p:spTree>
    <p:extLst>
      <p:ext uri="{BB962C8B-B14F-4D97-AF65-F5344CB8AC3E}">
        <p14:creationId xmlns:p14="http://schemas.microsoft.com/office/powerpoint/2010/main" val="231914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a:t>We use a program called Intune to enrol iPads onto the school network. This program configures the Wi-Fi settings and simplifies the process of installing apps.</a:t>
            </a:r>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6</a:t>
            </a:fld>
            <a:endParaRPr lang="en-AU"/>
          </a:p>
        </p:txBody>
      </p:sp>
    </p:spTree>
    <p:extLst>
      <p:ext uri="{BB962C8B-B14F-4D97-AF65-F5344CB8AC3E}">
        <p14:creationId xmlns:p14="http://schemas.microsoft.com/office/powerpoint/2010/main" val="469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a:t>This table outlines what information is visible to us and what remains private, providing a clear breakdown of privacy details.</a:t>
            </a:r>
          </a:p>
          <a:p>
            <a:pPr fontAlgn="base"/>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7</a:t>
            </a:fld>
            <a:endParaRPr lang="en-AU"/>
          </a:p>
        </p:txBody>
      </p:sp>
    </p:spTree>
    <p:extLst>
      <p:ext uri="{BB962C8B-B14F-4D97-AF65-F5344CB8AC3E}">
        <p14:creationId xmlns:p14="http://schemas.microsoft.com/office/powerpoint/2010/main" val="241341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a:t>Deb, Talk to Braydn about what new apps might be needed on this doc. This will need updating on G Drive and on website</a:t>
            </a:r>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032219-7D78-419C-A723-0ADFEA6DBCFB}" type="slidenum">
              <a:rPr lang="en-AU" smtClean="0"/>
              <a:t>8</a:t>
            </a:fld>
            <a:endParaRPr lang="en-AU"/>
          </a:p>
        </p:txBody>
      </p:sp>
    </p:spTree>
    <p:extLst>
      <p:ext uri="{BB962C8B-B14F-4D97-AF65-F5344CB8AC3E}">
        <p14:creationId xmlns:p14="http://schemas.microsoft.com/office/powerpoint/2010/main" val="158254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fontAlgn="base"/>
            <a:r>
              <a:rPr lang="en-AU" sz="1200" b="0" i="0" kern="1200">
                <a:solidFill>
                  <a:schemeClr val="tx1"/>
                </a:solidFill>
                <a:effectLst/>
                <a:latin typeface="+mn-lt"/>
                <a:ea typeface="+mn-ea"/>
                <a:cs typeface="+mn-cs"/>
              </a:rPr>
              <a:t>Go to Guides will be sent to you electronically. </a:t>
            </a:r>
          </a:p>
        </p:txBody>
      </p:sp>
      <p:sp>
        <p:nvSpPr>
          <p:cNvPr id="4" name="Slide Number Placeholder 3"/>
          <p:cNvSpPr>
            <a:spLocks noGrp="1"/>
          </p:cNvSpPr>
          <p:nvPr>
            <p:ph type="sldNum" sz="quarter" idx="10"/>
          </p:nvPr>
        </p:nvSpPr>
        <p:spPr/>
        <p:txBody>
          <a:bodyPr/>
          <a:lstStyle/>
          <a:p>
            <a:fld id="{84032219-7D78-419C-A723-0ADFEA6DBCFB}" type="slidenum">
              <a:rPr lang="en-AU" smtClean="0"/>
              <a:t>9</a:t>
            </a:fld>
            <a:endParaRPr lang="en-AU"/>
          </a:p>
        </p:txBody>
      </p:sp>
    </p:spTree>
    <p:extLst>
      <p:ext uri="{BB962C8B-B14F-4D97-AF65-F5344CB8AC3E}">
        <p14:creationId xmlns:p14="http://schemas.microsoft.com/office/powerpoint/2010/main" val="182084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1BF7D71-E760-46E0-A957-427EEEE8ADAD}" type="datetimeFigureOut">
              <a:rPr lang="en-AU" altLang="en-US"/>
              <a:pPr>
                <a:defRPr/>
              </a:pPr>
              <a:t>4/11/2025</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ltLang="en-US"/>
          </a:p>
        </p:txBody>
      </p:sp>
      <p:sp>
        <p:nvSpPr>
          <p:cNvPr id="6" name="Slide Number Placeholder 5"/>
          <p:cNvSpPr>
            <a:spLocks noGrp="1"/>
          </p:cNvSpPr>
          <p:nvPr>
            <p:ph type="sldNum" sz="quarter" idx="12"/>
          </p:nvPr>
        </p:nvSpPr>
        <p:spPr/>
        <p:txBody>
          <a:bodyPr/>
          <a:lstStyle>
            <a:lvl1pPr>
              <a:defRPr/>
            </a:lvl1pPr>
          </a:lstStyle>
          <a:p>
            <a:pPr>
              <a:defRPr/>
            </a:pPr>
            <a:fld id="{D991207D-284C-4A34-BBA8-B3FF5E4AF3D6}" type="slidenum">
              <a:rPr lang="en-AU" altLang="en-US"/>
              <a:pPr>
                <a:defRPr/>
              </a:pPr>
              <a:t>‹#›</a:t>
            </a:fld>
            <a:endParaRPr lang="en-AU" altLang="en-US"/>
          </a:p>
        </p:txBody>
      </p:sp>
    </p:spTree>
    <p:extLst>
      <p:ext uri="{BB962C8B-B14F-4D97-AF65-F5344CB8AC3E}">
        <p14:creationId xmlns:p14="http://schemas.microsoft.com/office/powerpoint/2010/main" val="304107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79EB45C9-941D-48EC-BFD1-15B5792B623B}" type="datetimeFigureOut">
              <a:rPr lang="en-AU" altLang="en-US"/>
              <a:pPr>
                <a:defRPr/>
              </a:pPr>
              <a:t>4/11/2025</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ltLang="en-US"/>
          </a:p>
        </p:txBody>
      </p:sp>
      <p:sp>
        <p:nvSpPr>
          <p:cNvPr id="6" name="Slide Number Placeholder 5"/>
          <p:cNvSpPr>
            <a:spLocks noGrp="1"/>
          </p:cNvSpPr>
          <p:nvPr>
            <p:ph type="sldNum" sz="quarter" idx="12"/>
          </p:nvPr>
        </p:nvSpPr>
        <p:spPr/>
        <p:txBody>
          <a:bodyPr/>
          <a:lstStyle>
            <a:lvl1pPr>
              <a:defRPr/>
            </a:lvl1pPr>
          </a:lstStyle>
          <a:p>
            <a:pPr>
              <a:defRPr/>
            </a:pPr>
            <a:fld id="{7E2B465C-E9EB-4CCE-9F68-9900626ED940}" type="slidenum">
              <a:rPr lang="en-AU" altLang="en-US"/>
              <a:pPr>
                <a:defRPr/>
              </a:pPr>
              <a:t>‹#›</a:t>
            </a:fld>
            <a:endParaRPr lang="en-AU" altLang="en-US"/>
          </a:p>
        </p:txBody>
      </p:sp>
    </p:spTree>
    <p:extLst>
      <p:ext uri="{BB962C8B-B14F-4D97-AF65-F5344CB8AC3E}">
        <p14:creationId xmlns:p14="http://schemas.microsoft.com/office/powerpoint/2010/main" val="2727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D0D09E46-C8D2-43C8-8524-3F2F09F2DED4}" type="datetimeFigureOut">
              <a:rPr lang="en-AU" altLang="en-US"/>
              <a:pPr>
                <a:defRPr/>
              </a:pPr>
              <a:t>4/11/2025</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ltLang="en-US"/>
          </a:p>
        </p:txBody>
      </p:sp>
      <p:sp>
        <p:nvSpPr>
          <p:cNvPr id="6" name="Slide Number Placeholder 5"/>
          <p:cNvSpPr>
            <a:spLocks noGrp="1"/>
          </p:cNvSpPr>
          <p:nvPr>
            <p:ph type="sldNum" sz="quarter" idx="12"/>
          </p:nvPr>
        </p:nvSpPr>
        <p:spPr/>
        <p:txBody>
          <a:bodyPr/>
          <a:lstStyle>
            <a:lvl1pPr>
              <a:defRPr/>
            </a:lvl1pPr>
          </a:lstStyle>
          <a:p>
            <a:pPr>
              <a:defRPr/>
            </a:pPr>
            <a:fld id="{F6CF103F-4770-4640-A605-7692B0631591}" type="slidenum">
              <a:rPr lang="en-AU" altLang="en-US"/>
              <a:pPr>
                <a:defRPr/>
              </a:pPr>
              <a:t>‹#›</a:t>
            </a:fld>
            <a:endParaRPr lang="en-AU" altLang="en-US"/>
          </a:p>
        </p:txBody>
      </p:sp>
    </p:spTree>
    <p:extLst>
      <p:ext uri="{BB962C8B-B14F-4D97-AF65-F5344CB8AC3E}">
        <p14:creationId xmlns:p14="http://schemas.microsoft.com/office/powerpoint/2010/main" val="390554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8046D64-000E-4060-A464-F3DB650F5D0D}" type="datetimeFigureOut">
              <a:rPr lang="en-AU" altLang="en-US"/>
              <a:pPr>
                <a:defRPr/>
              </a:pPr>
              <a:t>4/11/2025</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ltLang="en-US"/>
          </a:p>
        </p:txBody>
      </p:sp>
      <p:sp>
        <p:nvSpPr>
          <p:cNvPr id="6" name="Slide Number Placeholder 5"/>
          <p:cNvSpPr>
            <a:spLocks noGrp="1"/>
          </p:cNvSpPr>
          <p:nvPr>
            <p:ph type="sldNum" sz="quarter" idx="12"/>
          </p:nvPr>
        </p:nvSpPr>
        <p:spPr/>
        <p:txBody>
          <a:bodyPr/>
          <a:lstStyle>
            <a:lvl1pPr>
              <a:defRPr/>
            </a:lvl1pPr>
          </a:lstStyle>
          <a:p>
            <a:pPr>
              <a:defRPr/>
            </a:pPr>
            <a:fld id="{FF0419FC-E71D-4720-9A9F-2607A0F56CC2}" type="slidenum">
              <a:rPr lang="en-AU" altLang="en-US"/>
              <a:pPr>
                <a:defRPr/>
              </a:pPr>
              <a:t>‹#›</a:t>
            </a:fld>
            <a:endParaRPr lang="en-AU" altLang="en-US"/>
          </a:p>
        </p:txBody>
      </p:sp>
    </p:spTree>
    <p:extLst>
      <p:ext uri="{BB962C8B-B14F-4D97-AF65-F5344CB8AC3E}">
        <p14:creationId xmlns:p14="http://schemas.microsoft.com/office/powerpoint/2010/main" val="370250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7F054E-CBB2-4601-BD61-F40BD0E6F866}" type="datetimeFigureOut">
              <a:rPr lang="en-AU" altLang="en-US"/>
              <a:pPr>
                <a:defRPr/>
              </a:pPr>
              <a:t>4/11/2025</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ltLang="en-US"/>
          </a:p>
        </p:txBody>
      </p:sp>
      <p:sp>
        <p:nvSpPr>
          <p:cNvPr id="6" name="Slide Number Placeholder 5"/>
          <p:cNvSpPr>
            <a:spLocks noGrp="1"/>
          </p:cNvSpPr>
          <p:nvPr>
            <p:ph type="sldNum" sz="quarter" idx="12"/>
          </p:nvPr>
        </p:nvSpPr>
        <p:spPr/>
        <p:txBody>
          <a:bodyPr/>
          <a:lstStyle>
            <a:lvl1pPr>
              <a:defRPr/>
            </a:lvl1pPr>
          </a:lstStyle>
          <a:p>
            <a:pPr>
              <a:defRPr/>
            </a:pPr>
            <a:fld id="{3016E41B-CF42-404E-B638-5FBDC4C9F881}" type="slidenum">
              <a:rPr lang="en-AU" altLang="en-US"/>
              <a:pPr>
                <a:defRPr/>
              </a:pPr>
              <a:t>‹#›</a:t>
            </a:fld>
            <a:endParaRPr lang="en-AU" altLang="en-US"/>
          </a:p>
        </p:txBody>
      </p:sp>
    </p:spTree>
    <p:extLst>
      <p:ext uri="{BB962C8B-B14F-4D97-AF65-F5344CB8AC3E}">
        <p14:creationId xmlns:p14="http://schemas.microsoft.com/office/powerpoint/2010/main" val="417240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86F12206-6011-4BDD-888E-17C996D1D0E0}" type="datetimeFigureOut">
              <a:rPr lang="en-AU" altLang="en-US"/>
              <a:pPr>
                <a:defRPr/>
              </a:pPr>
              <a:t>4/11/2025</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ltLang="en-US"/>
          </a:p>
        </p:txBody>
      </p:sp>
      <p:sp>
        <p:nvSpPr>
          <p:cNvPr id="7" name="Slide Number Placeholder 5"/>
          <p:cNvSpPr>
            <a:spLocks noGrp="1"/>
          </p:cNvSpPr>
          <p:nvPr>
            <p:ph type="sldNum" sz="quarter" idx="12"/>
          </p:nvPr>
        </p:nvSpPr>
        <p:spPr/>
        <p:txBody>
          <a:bodyPr/>
          <a:lstStyle>
            <a:lvl1pPr>
              <a:defRPr/>
            </a:lvl1pPr>
          </a:lstStyle>
          <a:p>
            <a:pPr>
              <a:defRPr/>
            </a:pPr>
            <a:fld id="{C0557C1B-2D5C-4501-ACD5-523C61712B11}" type="slidenum">
              <a:rPr lang="en-AU" altLang="en-US"/>
              <a:pPr>
                <a:defRPr/>
              </a:pPr>
              <a:t>‹#›</a:t>
            </a:fld>
            <a:endParaRPr lang="en-AU" altLang="en-US"/>
          </a:p>
        </p:txBody>
      </p:sp>
    </p:spTree>
    <p:extLst>
      <p:ext uri="{BB962C8B-B14F-4D97-AF65-F5344CB8AC3E}">
        <p14:creationId xmlns:p14="http://schemas.microsoft.com/office/powerpoint/2010/main" val="303813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11096A6E-6D4B-4A84-94F4-34F703DD5BAB}" type="datetimeFigureOut">
              <a:rPr lang="en-AU" altLang="en-US"/>
              <a:pPr>
                <a:defRPr/>
              </a:pPr>
              <a:t>4/11/2025</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ltLang="en-US"/>
          </a:p>
        </p:txBody>
      </p:sp>
      <p:sp>
        <p:nvSpPr>
          <p:cNvPr id="9" name="Slide Number Placeholder 5"/>
          <p:cNvSpPr>
            <a:spLocks noGrp="1"/>
          </p:cNvSpPr>
          <p:nvPr>
            <p:ph type="sldNum" sz="quarter" idx="12"/>
          </p:nvPr>
        </p:nvSpPr>
        <p:spPr/>
        <p:txBody>
          <a:bodyPr/>
          <a:lstStyle>
            <a:lvl1pPr>
              <a:defRPr/>
            </a:lvl1pPr>
          </a:lstStyle>
          <a:p>
            <a:pPr>
              <a:defRPr/>
            </a:pPr>
            <a:fld id="{685F03E1-2A16-4C34-9951-1AE4DBDF35A6}" type="slidenum">
              <a:rPr lang="en-AU" altLang="en-US"/>
              <a:pPr>
                <a:defRPr/>
              </a:pPr>
              <a:t>‹#›</a:t>
            </a:fld>
            <a:endParaRPr lang="en-AU" altLang="en-US"/>
          </a:p>
        </p:txBody>
      </p:sp>
    </p:spTree>
    <p:extLst>
      <p:ext uri="{BB962C8B-B14F-4D97-AF65-F5344CB8AC3E}">
        <p14:creationId xmlns:p14="http://schemas.microsoft.com/office/powerpoint/2010/main" val="190523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E019F0F1-C825-4462-BBE4-810354C89D24}" type="datetimeFigureOut">
              <a:rPr lang="en-AU" altLang="en-US"/>
              <a:pPr>
                <a:defRPr/>
              </a:pPr>
              <a:t>4/11/2025</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ltLang="en-US"/>
          </a:p>
        </p:txBody>
      </p:sp>
      <p:sp>
        <p:nvSpPr>
          <p:cNvPr id="5" name="Slide Number Placeholder 5"/>
          <p:cNvSpPr>
            <a:spLocks noGrp="1"/>
          </p:cNvSpPr>
          <p:nvPr>
            <p:ph type="sldNum" sz="quarter" idx="12"/>
          </p:nvPr>
        </p:nvSpPr>
        <p:spPr/>
        <p:txBody>
          <a:bodyPr/>
          <a:lstStyle>
            <a:lvl1pPr>
              <a:defRPr/>
            </a:lvl1pPr>
          </a:lstStyle>
          <a:p>
            <a:pPr>
              <a:defRPr/>
            </a:pPr>
            <a:fld id="{AAC7F3AF-4CAD-43F8-B81B-279B8E500DE1}" type="slidenum">
              <a:rPr lang="en-AU" altLang="en-US"/>
              <a:pPr>
                <a:defRPr/>
              </a:pPr>
              <a:t>‹#›</a:t>
            </a:fld>
            <a:endParaRPr lang="en-AU" altLang="en-US"/>
          </a:p>
        </p:txBody>
      </p:sp>
    </p:spTree>
    <p:extLst>
      <p:ext uri="{BB962C8B-B14F-4D97-AF65-F5344CB8AC3E}">
        <p14:creationId xmlns:p14="http://schemas.microsoft.com/office/powerpoint/2010/main" val="59138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8C5358-C79D-4AB2-A467-0B907D93CF89}" type="datetimeFigureOut">
              <a:rPr lang="en-AU" altLang="en-US"/>
              <a:pPr>
                <a:defRPr/>
              </a:pPr>
              <a:t>4/11/2025</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ltLang="en-US"/>
          </a:p>
        </p:txBody>
      </p:sp>
      <p:sp>
        <p:nvSpPr>
          <p:cNvPr id="4" name="Slide Number Placeholder 5"/>
          <p:cNvSpPr>
            <a:spLocks noGrp="1"/>
          </p:cNvSpPr>
          <p:nvPr>
            <p:ph type="sldNum" sz="quarter" idx="12"/>
          </p:nvPr>
        </p:nvSpPr>
        <p:spPr/>
        <p:txBody>
          <a:bodyPr/>
          <a:lstStyle>
            <a:lvl1pPr>
              <a:defRPr/>
            </a:lvl1pPr>
          </a:lstStyle>
          <a:p>
            <a:pPr>
              <a:defRPr/>
            </a:pPr>
            <a:fld id="{E8E76B37-DFD8-4DAA-8E63-4B5B1E343F6B}" type="slidenum">
              <a:rPr lang="en-AU" altLang="en-US"/>
              <a:pPr>
                <a:defRPr/>
              </a:pPr>
              <a:t>‹#›</a:t>
            </a:fld>
            <a:endParaRPr lang="en-AU" altLang="en-US"/>
          </a:p>
        </p:txBody>
      </p:sp>
    </p:spTree>
    <p:extLst>
      <p:ext uri="{BB962C8B-B14F-4D97-AF65-F5344CB8AC3E}">
        <p14:creationId xmlns:p14="http://schemas.microsoft.com/office/powerpoint/2010/main" val="334862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ED3D32-87A9-4630-9740-4EE0C8694AFD}" type="datetimeFigureOut">
              <a:rPr lang="en-AU" altLang="en-US"/>
              <a:pPr>
                <a:defRPr/>
              </a:pPr>
              <a:t>4/11/2025</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ltLang="en-US"/>
          </a:p>
        </p:txBody>
      </p:sp>
      <p:sp>
        <p:nvSpPr>
          <p:cNvPr id="7" name="Slide Number Placeholder 5"/>
          <p:cNvSpPr>
            <a:spLocks noGrp="1"/>
          </p:cNvSpPr>
          <p:nvPr>
            <p:ph type="sldNum" sz="quarter" idx="12"/>
          </p:nvPr>
        </p:nvSpPr>
        <p:spPr/>
        <p:txBody>
          <a:bodyPr/>
          <a:lstStyle>
            <a:lvl1pPr>
              <a:defRPr/>
            </a:lvl1pPr>
          </a:lstStyle>
          <a:p>
            <a:pPr>
              <a:defRPr/>
            </a:pPr>
            <a:fld id="{3D372C61-D32C-4CF0-9A05-1566157AF54C}" type="slidenum">
              <a:rPr lang="en-AU" altLang="en-US"/>
              <a:pPr>
                <a:defRPr/>
              </a:pPr>
              <a:t>‹#›</a:t>
            </a:fld>
            <a:endParaRPr lang="en-AU" altLang="en-US"/>
          </a:p>
        </p:txBody>
      </p:sp>
    </p:spTree>
    <p:extLst>
      <p:ext uri="{BB962C8B-B14F-4D97-AF65-F5344CB8AC3E}">
        <p14:creationId xmlns:p14="http://schemas.microsoft.com/office/powerpoint/2010/main" val="331595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169543-6CC4-46DA-8B21-7B61CABA36E1}" type="datetimeFigureOut">
              <a:rPr lang="en-AU" altLang="en-US"/>
              <a:pPr>
                <a:defRPr/>
              </a:pPr>
              <a:t>4/11/2025</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ltLang="en-US"/>
          </a:p>
        </p:txBody>
      </p:sp>
      <p:sp>
        <p:nvSpPr>
          <p:cNvPr id="7" name="Slide Number Placeholder 5"/>
          <p:cNvSpPr>
            <a:spLocks noGrp="1"/>
          </p:cNvSpPr>
          <p:nvPr>
            <p:ph type="sldNum" sz="quarter" idx="12"/>
          </p:nvPr>
        </p:nvSpPr>
        <p:spPr/>
        <p:txBody>
          <a:bodyPr/>
          <a:lstStyle>
            <a:lvl1pPr>
              <a:defRPr/>
            </a:lvl1pPr>
          </a:lstStyle>
          <a:p>
            <a:pPr>
              <a:defRPr/>
            </a:pPr>
            <a:fld id="{09820271-9ECC-47FD-93E1-66BA0F11679E}" type="slidenum">
              <a:rPr lang="en-AU" altLang="en-US"/>
              <a:pPr>
                <a:defRPr/>
              </a:pPr>
              <a:t>‹#›</a:t>
            </a:fld>
            <a:endParaRPr lang="en-AU" altLang="en-US"/>
          </a:p>
        </p:txBody>
      </p:sp>
    </p:spTree>
    <p:extLst>
      <p:ext uri="{BB962C8B-B14F-4D97-AF65-F5344CB8AC3E}">
        <p14:creationId xmlns:p14="http://schemas.microsoft.com/office/powerpoint/2010/main" val="12413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E72A3AE-DA91-4F08-A85B-032A6EE82207}" type="datetimeFigureOut">
              <a:rPr lang="en-AU" altLang="en-US"/>
              <a:pPr>
                <a:defRPr/>
              </a:pPr>
              <a:t>4/11/2025</a:t>
            </a:fld>
            <a:endParaRPr lang="en-AU"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AU"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1A397C-2C18-4B34-A925-9F3088FED9E1}"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 y="-1207"/>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263352" y="2763378"/>
            <a:ext cx="10225136" cy="3785652"/>
          </a:xfrm>
          <a:prstGeom prst="rect">
            <a:avLst/>
          </a:prstGeom>
        </p:spPr>
        <p:txBody>
          <a:bodyPr wrap="square" lIns="91440" tIns="45720" rIns="91440" bIns="45720" anchor="t">
            <a:spAutoFit/>
          </a:bodyPr>
          <a:lstStyle/>
          <a:p>
            <a:r>
              <a:rPr lang="en-AU" sz="8000">
                <a:solidFill>
                  <a:schemeClr val="bg1"/>
                </a:solidFill>
                <a:latin typeface="Century Gothic" panose="020B0502020202020204" pitchFamily="34" charset="0"/>
              </a:rPr>
              <a:t>iPad Information session for </a:t>
            </a:r>
          </a:p>
          <a:p>
            <a:r>
              <a:rPr lang="en-AU" sz="8000">
                <a:solidFill>
                  <a:schemeClr val="bg1"/>
                </a:solidFill>
                <a:latin typeface="Century Gothic"/>
                <a:cs typeface="Arial"/>
              </a:rPr>
              <a:t>Year 4 2026 students</a:t>
            </a:r>
          </a:p>
        </p:txBody>
      </p:sp>
    </p:spTree>
    <p:extLst>
      <p:ext uri="{BB962C8B-B14F-4D97-AF65-F5344CB8AC3E}">
        <p14:creationId xmlns:p14="http://schemas.microsoft.com/office/powerpoint/2010/main" val="354174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2" name="TextBox 1"/>
          <p:cNvSpPr txBox="1"/>
          <p:nvPr/>
        </p:nvSpPr>
        <p:spPr>
          <a:xfrm>
            <a:off x="2423592" y="4438853"/>
            <a:ext cx="7200800" cy="1292662"/>
          </a:xfrm>
          <a:prstGeom prst="rect">
            <a:avLst/>
          </a:prstGeom>
          <a:noFill/>
        </p:spPr>
        <p:txBody>
          <a:bodyPr wrap="square" rtlCol="0">
            <a:spAutoFit/>
          </a:bodyPr>
          <a:lstStyle/>
          <a:p>
            <a:pPr algn="ctr"/>
            <a:endParaRPr lang="en-AU" sz="6000">
              <a:solidFill>
                <a:schemeClr val="bg1"/>
              </a:solidFill>
            </a:endParaRPr>
          </a:p>
          <a:p>
            <a:endParaRPr lang="en-AU">
              <a:solidFill>
                <a:schemeClr val="bg1"/>
              </a:solidFill>
            </a:endParaRPr>
          </a:p>
        </p:txBody>
      </p:sp>
      <p:sp>
        <p:nvSpPr>
          <p:cNvPr id="3" name="TextBox 2"/>
          <p:cNvSpPr txBox="1"/>
          <p:nvPr/>
        </p:nvSpPr>
        <p:spPr>
          <a:xfrm>
            <a:off x="3647728" y="5085184"/>
            <a:ext cx="4392488" cy="369332"/>
          </a:xfrm>
          <a:prstGeom prst="rect">
            <a:avLst/>
          </a:prstGeom>
          <a:noFill/>
        </p:spPr>
        <p:txBody>
          <a:bodyPr wrap="square" rtlCol="0">
            <a:spAutoFit/>
          </a:bodyPr>
          <a:lstStyle/>
          <a:p>
            <a:endParaRPr lang="en-AU"/>
          </a:p>
        </p:txBody>
      </p:sp>
      <p:pic>
        <p:nvPicPr>
          <p:cNvPr id="5" name="Picture 4">
            <a:extLst>
              <a:ext uri="{FF2B5EF4-FFF2-40B4-BE49-F238E27FC236}">
                <a16:creationId xmlns:a16="http://schemas.microsoft.com/office/drawing/2014/main" id="{2893D46D-B316-4F42-A6D0-F4151AF51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AED459A-A4B4-4379-8B49-1BFED5A67487}"/>
              </a:ext>
            </a:extLst>
          </p:cNvPr>
          <p:cNvSpPr/>
          <p:nvPr/>
        </p:nvSpPr>
        <p:spPr>
          <a:xfrm>
            <a:off x="623392" y="418933"/>
            <a:ext cx="10657184" cy="1200329"/>
          </a:xfrm>
          <a:prstGeom prst="rect">
            <a:avLst/>
          </a:prstGeom>
        </p:spPr>
        <p:txBody>
          <a:bodyPr wrap="square">
            <a:spAutoFit/>
          </a:bodyPr>
          <a:lstStyle/>
          <a:p>
            <a:pPr algn="ctr"/>
            <a:r>
              <a:rPr lang="en-AU" sz="7200">
                <a:solidFill>
                  <a:schemeClr val="bg1"/>
                </a:solidFill>
                <a:latin typeface="Century Gothic" panose="020B0502020202020204" pitchFamily="34" charset="0"/>
              </a:rPr>
              <a:t>BYOD iPad Agreement</a:t>
            </a:r>
          </a:p>
        </p:txBody>
      </p:sp>
      <p:pic>
        <p:nvPicPr>
          <p:cNvPr id="8" name="Picture 7" descr="A paper with text on it&#10;&#10;AI-generated content may be incorrect.">
            <a:extLst>
              <a:ext uri="{FF2B5EF4-FFF2-40B4-BE49-F238E27FC236}">
                <a16:creationId xmlns:a16="http://schemas.microsoft.com/office/drawing/2014/main" id="{3DD3CB76-624E-C3B8-14CF-43D57A84DEAB}"/>
              </a:ext>
            </a:extLst>
          </p:cNvPr>
          <p:cNvPicPr>
            <a:picLocks noChangeAspect="1"/>
          </p:cNvPicPr>
          <p:nvPr/>
        </p:nvPicPr>
        <p:blipFill>
          <a:blip r:embed="rId4"/>
          <a:stretch>
            <a:fillRect/>
          </a:stretch>
        </p:blipFill>
        <p:spPr>
          <a:xfrm>
            <a:off x="1393540" y="1419993"/>
            <a:ext cx="3751398" cy="5266195"/>
          </a:xfrm>
          <a:prstGeom prst="rect">
            <a:avLst/>
          </a:prstGeom>
        </p:spPr>
      </p:pic>
      <p:pic>
        <p:nvPicPr>
          <p:cNvPr id="9" name="Picture 8" descr="A paper with text on it&#10;&#10;AI-generated content may be incorrect.">
            <a:extLst>
              <a:ext uri="{FF2B5EF4-FFF2-40B4-BE49-F238E27FC236}">
                <a16:creationId xmlns:a16="http://schemas.microsoft.com/office/drawing/2014/main" id="{48633D2E-49C2-F6E7-D256-1482282FADBF}"/>
              </a:ext>
            </a:extLst>
          </p:cNvPr>
          <p:cNvPicPr>
            <a:picLocks noChangeAspect="1"/>
          </p:cNvPicPr>
          <p:nvPr/>
        </p:nvPicPr>
        <p:blipFill>
          <a:blip r:embed="rId5"/>
          <a:stretch>
            <a:fillRect/>
          </a:stretch>
        </p:blipFill>
        <p:spPr>
          <a:xfrm>
            <a:off x="7095317" y="1414866"/>
            <a:ext cx="3851975" cy="5448946"/>
          </a:xfrm>
          <a:prstGeom prst="rect">
            <a:avLst/>
          </a:prstGeom>
        </p:spPr>
      </p:pic>
    </p:spTree>
    <p:extLst>
      <p:ext uri="{BB962C8B-B14F-4D97-AF65-F5344CB8AC3E}">
        <p14:creationId xmlns:p14="http://schemas.microsoft.com/office/powerpoint/2010/main" val="277911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2" name="TextBox 1"/>
          <p:cNvSpPr txBox="1"/>
          <p:nvPr/>
        </p:nvSpPr>
        <p:spPr>
          <a:xfrm>
            <a:off x="2423592" y="4438853"/>
            <a:ext cx="7200800" cy="1292662"/>
          </a:xfrm>
          <a:prstGeom prst="rect">
            <a:avLst/>
          </a:prstGeom>
          <a:noFill/>
        </p:spPr>
        <p:txBody>
          <a:bodyPr wrap="square" rtlCol="0">
            <a:spAutoFit/>
          </a:bodyPr>
          <a:lstStyle/>
          <a:p>
            <a:pPr algn="ctr"/>
            <a:endParaRPr lang="en-AU" sz="6000">
              <a:solidFill>
                <a:schemeClr val="bg1"/>
              </a:solidFill>
            </a:endParaRPr>
          </a:p>
          <a:p>
            <a:endParaRPr lang="en-AU">
              <a:solidFill>
                <a:schemeClr val="bg1"/>
              </a:solidFill>
            </a:endParaRPr>
          </a:p>
        </p:txBody>
      </p:sp>
      <p:sp>
        <p:nvSpPr>
          <p:cNvPr id="3" name="TextBox 2"/>
          <p:cNvSpPr txBox="1"/>
          <p:nvPr/>
        </p:nvSpPr>
        <p:spPr>
          <a:xfrm>
            <a:off x="3647728" y="5085184"/>
            <a:ext cx="4392488" cy="369332"/>
          </a:xfrm>
          <a:prstGeom prst="rect">
            <a:avLst/>
          </a:prstGeom>
          <a:noFill/>
        </p:spPr>
        <p:txBody>
          <a:bodyPr wrap="square" rtlCol="0">
            <a:spAutoFit/>
          </a:bodyPr>
          <a:lstStyle/>
          <a:p>
            <a:endParaRPr lang="en-AU"/>
          </a:p>
        </p:txBody>
      </p:sp>
      <p:pic>
        <p:nvPicPr>
          <p:cNvPr id="5" name="Picture 4">
            <a:extLst>
              <a:ext uri="{FF2B5EF4-FFF2-40B4-BE49-F238E27FC236}">
                <a16:creationId xmlns:a16="http://schemas.microsoft.com/office/drawing/2014/main" id="{2893D46D-B316-4F42-A6D0-F4151AF51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AED459A-A4B4-4379-8B49-1BFED5A67487}"/>
              </a:ext>
            </a:extLst>
          </p:cNvPr>
          <p:cNvSpPr/>
          <p:nvPr/>
        </p:nvSpPr>
        <p:spPr>
          <a:xfrm>
            <a:off x="623392" y="418933"/>
            <a:ext cx="10657184" cy="1200329"/>
          </a:xfrm>
          <a:prstGeom prst="rect">
            <a:avLst/>
          </a:prstGeom>
        </p:spPr>
        <p:txBody>
          <a:bodyPr wrap="square">
            <a:spAutoFit/>
          </a:bodyPr>
          <a:lstStyle/>
          <a:p>
            <a:pPr algn="ctr"/>
            <a:r>
              <a:rPr lang="en-AU" sz="7200">
                <a:solidFill>
                  <a:schemeClr val="bg1"/>
                </a:solidFill>
                <a:latin typeface="Century Gothic" panose="020B0502020202020204" pitchFamily="34" charset="0"/>
              </a:rPr>
              <a:t>HRSS iPad Charter</a:t>
            </a:r>
          </a:p>
        </p:txBody>
      </p:sp>
      <p:pic>
        <p:nvPicPr>
          <p:cNvPr id="8" name="Picture 7">
            <a:extLst>
              <a:ext uri="{FF2B5EF4-FFF2-40B4-BE49-F238E27FC236}">
                <a16:creationId xmlns:a16="http://schemas.microsoft.com/office/drawing/2014/main" id="{0EBFBA9A-C827-4EBB-8DC4-D9362DCDACE0}"/>
              </a:ext>
            </a:extLst>
          </p:cNvPr>
          <p:cNvPicPr>
            <a:picLocks noChangeAspect="1"/>
          </p:cNvPicPr>
          <p:nvPr/>
        </p:nvPicPr>
        <p:blipFill>
          <a:blip r:embed="rId4"/>
          <a:stretch>
            <a:fillRect/>
          </a:stretch>
        </p:blipFill>
        <p:spPr>
          <a:xfrm>
            <a:off x="4187788" y="1507317"/>
            <a:ext cx="3672408" cy="5391407"/>
          </a:xfrm>
          <a:prstGeom prst="rect">
            <a:avLst/>
          </a:prstGeom>
        </p:spPr>
      </p:pic>
    </p:spTree>
    <p:extLst>
      <p:ext uri="{BB962C8B-B14F-4D97-AF65-F5344CB8AC3E}">
        <p14:creationId xmlns:p14="http://schemas.microsoft.com/office/powerpoint/2010/main" val="144236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E102-99B1-4961-9BDF-F52EF5E12B8F}"/>
              </a:ext>
            </a:extLst>
          </p:cNvPr>
          <p:cNvSpPr>
            <a:spLocks noGrp="1"/>
          </p:cNvSpPr>
          <p:nvPr>
            <p:ph type="title"/>
          </p:nvPr>
        </p:nvSpPr>
        <p:spPr/>
        <p:txBody>
          <a:bodyPr/>
          <a:lstStyle/>
          <a:p>
            <a:r>
              <a:rPr lang="en-AU" sz="4400" b="1">
                <a:solidFill>
                  <a:srgbClr val="000000"/>
                </a:solidFill>
                <a:effectLst/>
                <a:latin typeface="Calibri"/>
                <a:ea typeface="SimSun"/>
                <a:cs typeface="Calibri"/>
              </a:rPr>
              <a:t>Key dates for </a:t>
            </a:r>
            <a:r>
              <a:rPr lang="en-AU" b="1">
                <a:solidFill>
                  <a:srgbClr val="000000"/>
                </a:solidFill>
                <a:latin typeface="Calibri"/>
                <a:ea typeface="SimSun"/>
                <a:cs typeface="Calibri"/>
              </a:rPr>
              <a:t>2025/2026</a:t>
            </a:r>
            <a:r>
              <a:rPr lang="en-AU" sz="4400" b="1">
                <a:solidFill>
                  <a:srgbClr val="000000"/>
                </a:solidFill>
                <a:effectLst/>
                <a:latin typeface="Calibri"/>
                <a:ea typeface="SimSun"/>
                <a:cs typeface="Calibri"/>
              </a:rPr>
              <a:t>:</a:t>
            </a:r>
            <a:br>
              <a:rPr lang="en-AU" sz="4400">
                <a:effectLst/>
                <a:latin typeface="Calibri" panose="020F0502020204030204" pitchFamily="34" charset="0"/>
                <a:ea typeface="SimSun" panose="02010600030101010101" pitchFamily="2" charset="-122"/>
              </a:rPr>
            </a:br>
            <a:endParaRPr lang="en-AU"/>
          </a:p>
        </p:txBody>
      </p:sp>
      <p:sp>
        <p:nvSpPr>
          <p:cNvPr id="3" name="Content Placeholder 2">
            <a:extLst>
              <a:ext uri="{FF2B5EF4-FFF2-40B4-BE49-F238E27FC236}">
                <a16:creationId xmlns:a16="http://schemas.microsoft.com/office/drawing/2014/main" id="{774C0E9F-7174-4966-AA59-C8EAA7A005CD}"/>
              </a:ext>
            </a:extLst>
          </p:cNvPr>
          <p:cNvSpPr>
            <a:spLocks noGrp="1"/>
          </p:cNvSpPr>
          <p:nvPr>
            <p:ph idx="1"/>
          </p:nvPr>
        </p:nvSpPr>
        <p:spPr/>
        <p:txBody>
          <a:bodyPr/>
          <a:lstStyle/>
          <a:p>
            <a:pPr marL="342900" lvl="0" indent="-342900">
              <a:buFont typeface="Arial" panose="05050102010706020507" pitchFamily="18" charset="2"/>
              <a:buChar char="•"/>
            </a:pPr>
            <a:r>
              <a:rPr lang="en-AU" sz="2000">
                <a:solidFill>
                  <a:srgbClr val="000000"/>
                </a:solidFill>
                <a:latin typeface="Calibri"/>
                <a:ea typeface="SimSun"/>
                <a:cs typeface="Calibri"/>
              </a:rPr>
              <a:t>Wednesday</a:t>
            </a:r>
            <a:r>
              <a:rPr lang="en-AU" sz="2000">
                <a:solidFill>
                  <a:srgbClr val="000000"/>
                </a:solidFill>
                <a:effectLst/>
                <a:latin typeface="Calibri"/>
                <a:ea typeface="SimSun"/>
                <a:cs typeface="Calibri"/>
              </a:rPr>
              <a:t>, November </a:t>
            </a:r>
            <a:r>
              <a:rPr lang="en-AU" sz="2000">
                <a:solidFill>
                  <a:srgbClr val="000000"/>
                </a:solidFill>
                <a:latin typeface="Calibri"/>
                <a:ea typeface="SimSun"/>
                <a:cs typeface="Calibri"/>
              </a:rPr>
              <a:t>5</a:t>
            </a:r>
            <a:r>
              <a:rPr lang="en-AU" sz="2000" baseline="30000">
                <a:solidFill>
                  <a:srgbClr val="000000"/>
                </a:solidFill>
                <a:latin typeface="Calibri"/>
                <a:ea typeface="SimSun"/>
                <a:cs typeface="Calibri"/>
              </a:rPr>
              <a:t>th</a:t>
            </a:r>
            <a:r>
              <a:rPr lang="en-AU" sz="2000">
                <a:solidFill>
                  <a:srgbClr val="000000"/>
                </a:solidFill>
                <a:effectLst/>
                <a:latin typeface="Calibri"/>
                <a:ea typeface="SimSun"/>
                <a:cs typeface="Calibri"/>
              </a:rPr>
              <a:t> 4.00pm – BYOD iPad information session for current Yr 3 parents.</a:t>
            </a:r>
            <a:endParaRPr lang="en-US"/>
          </a:p>
          <a:p>
            <a:pPr marL="342900" lvl="0" indent="-342900">
              <a:buFont typeface="Arial" panose="05050102010706020507" pitchFamily="18" charset="2"/>
              <a:buChar char="•"/>
            </a:pPr>
            <a:endParaRPr lang="en-AU" sz="2000">
              <a:solidFill>
                <a:srgbClr val="000000"/>
              </a:solidFill>
              <a:effectLst/>
              <a:latin typeface="Calibri" panose="020F0502020204030204" pitchFamily="34" charset="0"/>
              <a:ea typeface="SimSun" panose="02010600030101010101" pitchFamily="2" charset="-122"/>
              <a:cs typeface="Calibri" panose="020F0502020204030204" pitchFamily="34" charset="0"/>
            </a:endParaRPr>
          </a:p>
          <a:p>
            <a:pPr>
              <a:buFont typeface="Arial" panose="05050102010706020507" pitchFamily="18" charset="2"/>
              <a:buChar char="•"/>
            </a:pPr>
            <a:r>
              <a:rPr lang="en-AU" sz="2000">
                <a:solidFill>
                  <a:srgbClr val="000000"/>
                </a:solidFill>
                <a:latin typeface="Calibri"/>
                <a:ea typeface="SimSun"/>
                <a:cs typeface="Calibri"/>
              </a:rPr>
              <a:t>Thursday</a:t>
            </a:r>
            <a:r>
              <a:rPr lang="en-AU" sz="2000">
                <a:solidFill>
                  <a:srgbClr val="000000"/>
                </a:solidFill>
                <a:effectLst/>
                <a:latin typeface="Calibri"/>
                <a:ea typeface="SimSun"/>
                <a:cs typeface="Calibri"/>
              </a:rPr>
              <a:t>, January 29</a:t>
            </a:r>
            <a:r>
              <a:rPr lang="en-AU" sz="2000" baseline="30000">
                <a:solidFill>
                  <a:srgbClr val="000000"/>
                </a:solidFill>
                <a:latin typeface="Calibri"/>
                <a:ea typeface="SimSun"/>
                <a:cs typeface="Calibri"/>
              </a:rPr>
              <a:t>th</a:t>
            </a:r>
            <a:r>
              <a:rPr lang="en-AU" sz="2000">
                <a:solidFill>
                  <a:srgbClr val="000000"/>
                </a:solidFill>
                <a:effectLst/>
                <a:latin typeface="Calibri"/>
                <a:ea typeface="SimSun"/>
                <a:cs typeface="Calibri"/>
              </a:rPr>
              <a:t> – Years </a:t>
            </a:r>
            <a:r>
              <a:rPr lang="en-AU" sz="2000">
                <a:solidFill>
                  <a:srgbClr val="000000"/>
                </a:solidFill>
                <a:latin typeface="Calibri"/>
                <a:ea typeface="SimSun"/>
                <a:cs typeface="Calibri"/>
              </a:rPr>
              <a:t>4, 5</a:t>
            </a:r>
            <a:r>
              <a:rPr lang="en-AU" sz="2000">
                <a:solidFill>
                  <a:srgbClr val="000000"/>
                </a:solidFill>
                <a:effectLst/>
                <a:latin typeface="Calibri"/>
                <a:ea typeface="SimSun"/>
                <a:cs typeface="Calibri"/>
              </a:rPr>
              <a:t> &amp; 6 students to bring their iPad and ALL paperwork must be returned.</a:t>
            </a:r>
          </a:p>
          <a:p>
            <a:pPr lvl="0">
              <a:buFont typeface="Arial" panose="05050102010706020507" pitchFamily="18" charset="2"/>
              <a:buChar char="•"/>
            </a:pPr>
            <a:endParaRPr lang="en-AU" sz="2000">
              <a:solidFill>
                <a:srgbClr val="000000"/>
              </a:solidFill>
              <a:effectLst/>
              <a:latin typeface="Calibri" panose="020F0502020204030204" pitchFamily="34" charset="0"/>
              <a:ea typeface="SimSun" panose="02010600030101010101" pitchFamily="2" charset="-122"/>
              <a:cs typeface="Calibri" panose="020F0502020204030204" pitchFamily="34" charset="0"/>
            </a:endParaRPr>
          </a:p>
          <a:p>
            <a:r>
              <a:rPr lang="en-AU" sz="2000">
                <a:solidFill>
                  <a:srgbClr val="000000"/>
                </a:solidFill>
                <a:latin typeface="Calibri"/>
                <a:ea typeface="SimSun"/>
                <a:cs typeface="Calibri"/>
              </a:rPr>
              <a:t>February</a:t>
            </a:r>
            <a:r>
              <a:rPr lang="en-AU" sz="2000">
                <a:solidFill>
                  <a:srgbClr val="000000"/>
                </a:solidFill>
                <a:effectLst/>
                <a:latin typeface="Calibri"/>
                <a:ea typeface="SimSun"/>
                <a:cs typeface="Calibri"/>
              </a:rPr>
              <a:t> – All students </a:t>
            </a:r>
            <a:r>
              <a:rPr lang="en-AU" sz="2000">
                <a:solidFill>
                  <a:srgbClr val="000000"/>
                </a:solidFill>
                <a:latin typeface="Calibri"/>
                <a:ea typeface="SimSun"/>
                <a:cs typeface="Calibri"/>
              </a:rPr>
              <a:t>and families in</a:t>
            </a:r>
            <a:r>
              <a:rPr lang="en-AU" sz="2000">
                <a:solidFill>
                  <a:srgbClr val="000000"/>
                </a:solidFill>
                <a:effectLst/>
                <a:latin typeface="Calibri"/>
                <a:ea typeface="SimSun"/>
                <a:cs typeface="Calibri"/>
              </a:rPr>
              <a:t> Years 4-6 to participate in </a:t>
            </a:r>
            <a:r>
              <a:rPr lang="en-AU" sz="2000" err="1">
                <a:solidFill>
                  <a:srgbClr val="000000"/>
                </a:solidFill>
                <a:effectLst/>
                <a:latin typeface="Calibri"/>
                <a:ea typeface="SimSun"/>
                <a:cs typeface="Calibri"/>
              </a:rPr>
              <a:t>Cybersafety</a:t>
            </a:r>
            <a:r>
              <a:rPr lang="en-AU" sz="2000">
                <a:solidFill>
                  <a:srgbClr val="000000"/>
                </a:solidFill>
                <a:effectLst/>
                <a:latin typeface="Calibri"/>
                <a:ea typeface="SimSun"/>
                <a:cs typeface="Calibri"/>
              </a:rPr>
              <a:t> Program </a:t>
            </a:r>
            <a:r>
              <a:rPr lang="en-AU" sz="2000">
                <a:solidFill>
                  <a:srgbClr val="000000"/>
                </a:solidFill>
                <a:latin typeface="Calibri"/>
                <a:ea typeface="SimSun"/>
                <a:cs typeface="Calibri"/>
              </a:rPr>
              <a:t>(delivered by 'Think you Know') date to be confirmed. </a:t>
            </a:r>
            <a:endParaRPr lang="en-AU" sz="2000">
              <a:solidFill>
                <a:srgbClr val="000000"/>
              </a:solidFill>
              <a:effectLst/>
              <a:latin typeface="Calibri"/>
              <a:ea typeface="SimSun"/>
              <a:cs typeface="Calibri"/>
            </a:endParaRPr>
          </a:p>
          <a:p>
            <a:pPr marL="342900" lvl="0" indent="-342900">
              <a:buFont typeface="Arial" panose="05050102010706020507" pitchFamily="18" charset="2"/>
              <a:buChar char="•"/>
            </a:pPr>
            <a:endParaRPr lang="en-AU" sz="2000">
              <a:solidFill>
                <a:srgbClr val="000000"/>
              </a:solidFill>
              <a:effectLst/>
              <a:latin typeface="Calibri" panose="020F0502020204030204" pitchFamily="34" charset="0"/>
              <a:ea typeface="SimSun" panose="02010600030101010101" pitchFamily="2" charset="-122"/>
              <a:cs typeface="Calibri" panose="020F0502020204030204" pitchFamily="34" charset="0"/>
            </a:endParaRPr>
          </a:p>
          <a:p>
            <a:pPr>
              <a:buFont typeface="Arial" panose="05050102010706020507" pitchFamily="18" charset="2"/>
              <a:buChar char="•"/>
            </a:pPr>
            <a:endParaRPr lang="en-AU" sz="2000">
              <a:solidFill>
                <a:srgbClr val="000000"/>
              </a:solidFill>
              <a:effectLst/>
              <a:latin typeface="Calibri"/>
              <a:ea typeface="SimSun"/>
              <a:cs typeface="Calibri"/>
            </a:endParaRPr>
          </a:p>
          <a:p>
            <a:endParaRPr lang="en-AU"/>
          </a:p>
        </p:txBody>
      </p:sp>
    </p:spTree>
    <p:extLst>
      <p:ext uri="{BB962C8B-B14F-4D97-AF65-F5344CB8AC3E}">
        <p14:creationId xmlns:p14="http://schemas.microsoft.com/office/powerpoint/2010/main" val="3898000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623392" y="1340768"/>
            <a:ext cx="8229600" cy="1200329"/>
          </a:xfrm>
          <a:prstGeom prst="rect">
            <a:avLst/>
          </a:prstGeom>
        </p:spPr>
        <p:txBody>
          <a:bodyPr wrap="square">
            <a:spAutoFit/>
          </a:bodyPr>
          <a:lstStyle/>
          <a:p>
            <a:r>
              <a:rPr lang="en-AU" sz="7200">
                <a:solidFill>
                  <a:schemeClr val="bg1"/>
                </a:solidFill>
                <a:latin typeface="Century Gothic" panose="020B0502020202020204" pitchFamily="34" charset="0"/>
              </a:rPr>
              <a:t>Question time</a:t>
            </a:r>
          </a:p>
        </p:txBody>
      </p:sp>
      <p:sp>
        <p:nvSpPr>
          <p:cNvPr id="5" name="TextBox 4">
            <a:extLst>
              <a:ext uri="{FF2B5EF4-FFF2-40B4-BE49-F238E27FC236}">
                <a16:creationId xmlns:a16="http://schemas.microsoft.com/office/drawing/2014/main" id="{6B889810-AE4C-486C-A955-36E27B424ECF}"/>
              </a:ext>
            </a:extLst>
          </p:cNvPr>
          <p:cNvSpPr txBox="1"/>
          <p:nvPr/>
        </p:nvSpPr>
        <p:spPr>
          <a:xfrm>
            <a:off x="191344" y="4149080"/>
            <a:ext cx="7550885" cy="830997"/>
          </a:xfrm>
          <a:prstGeom prst="rect">
            <a:avLst/>
          </a:prstGeom>
          <a:noFill/>
        </p:spPr>
        <p:txBody>
          <a:bodyPr wrap="square" rtlCol="0">
            <a:spAutoFit/>
          </a:bodyPr>
          <a:lstStyle/>
          <a:p>
            <a:r>
              <a:rPr lang="en-AU" sz="2400">
                <a:solidFill>
                  <a:schemeClr val="bg1"/>
                </a:solidFill>
              </a:rPr>
              <a:t>For any technical questions, feel free to email Braydn at: </a:t>
            </a:r>
            <a:r>
              <a:rPr lang="en-AU" sz="2400" b="1" u="sng">
                <a:solidFill>
                  <a:schemeClr val="bg1"/>
                </a:solidFill>
              </a:rPr>
              <a:t>bcraw82@eq.edu.au</a:t>
            </a:r>
          </a:p>
        </p:txBody>
      </p:sp>
    </p:spTree>
    <p:extLst>
      <p:ext uri="{BB962C8B-B14F-4D97-AF65-F5344CB8AC3E}">
        <p14:creationId xmlns:p14="http://schemas.microsoft.com/office/powerpoint/2010/main" val="174389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407368" y="260648"/>
            <a:ext cx="7488832" cy="2308324"/>
          </a:xfrm>
          <a:prstGeom prst="rect">
            <a:avLst/>
          </a:prstGeom>
        </p:spPr>
        <p:txBody>
          <a:bodyPr wrap="square" lIns="91440" tIns="45720" rIns="91440" bIns="45720" anchor="t">
            <a:spAutoFit/>
          </a:bodyPr>
          <a:lstStyle/>
          <a:p>
            <a:r>
              <a:rPr lang="en-AU" sz="7200">
                <a:solidFill>
                  <a:schemeClr val="bg1"/>
                </a:solidFill>
                <a:latin typeface="Century Gothic"/>
                <a:cs typeface="Arial"/>
              </a:rPr>
              <a:t>Supported iPad Models</a:t>
            </a:r>
            <a:endParaRPr lang="en-AU" sz="720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1EDFC6EE-0F0E-4E2F-BA6E-31137F77DC10}"/>
              </a:ext>
            </a:extLst>
          </p:cNvPr>
          <p:cNvSpPr txBox="1"/>
          <p:nvPr/>
        </p:nvSpPr>
        <p:spPr>
          <a:xfrm>
            <a:off x="119336" y="2563183"/>
            <a:ext cx="748883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sz="3000">
                <a:solidFill>
                  <a:schemeClr val="bg1"/>
                </a:solidFill>
                <a:latin typeface="Calibri"/>
                <a:ea typeface="Calibri"/>
                <a:cs typeface="Arial"/>
              </a:rPr>
              <a:t>Standard iPads:</a:t>
            </a:r>
          </a:p>
          <a:p>
            <a:pPr marL="742950" lvl="1" indent="-285750">
              <a:buFont typeface="Arial" panose="020B0604020202020204" pitchFamily="34" charset="0"/>
              <a:buChar char="•"/>
            </a:pPr>
            <a:r>
              <a:rPr lang="en-AU" sz="3000">
                <a:solidFill>
                  <a:schemeClr val="bg1"/>
                </a:solidFill>
                <a:latin typeface="Calibri"/>
                <a:ea typeface="Calibri"/>
                <a:cs typeface="Arial"/>
              </a:rPr>
              <a:t>9th Generation or newer</a:t>
            </a:r>
            <a:endParaRPr lang="en-AU" sz="3000">
              <a:solidFill>
                <a:schemeClr val="bg1"/>
              </a:solidFill>
              <a:ea typeface="Calibri" panose="020F0502020204030204" pitchFamily="34" charset="0"/>
            </a:endParaRPr>
          </a:p>
          <a:p>
            <a:pPr marL="285750" indent="-285750">
              <a:buFont typeface="Arial" panose="020B0604020202020204" pitchFamily="34" charset="0"/>
              <a:buChar char="•"/>
            </a:pPr>
            <a:r>
              <a:rPr lang="en-AU" sz="3000">
                <a:solidFill>
                  <a:schemeClr val="bg1"/>
                </a:solidFill>
                <a:latin typeface="Calibri"/>
                <a:ea typeface="Calibri"/>
                <a:cs typeface="Arial"/>
              </a:rPr>
              <a:t>iPad Air:</a:t>
            </a:r>
            <a:endParaRPr lang="en-AU" sz="3000">
              <a:solidFill>
                <a:schemeClr val="bg1"/>
              </a:solidFill>
              <a:ea typeface="Calibri" panose="020F0502020204030204" pitchFamily="34" charset="0"/>
            </a:endParaRPr>
          </a:p>
          <a:p>
            <a:pPr marL="742950" lvl="1" indent="-285750">
              <a:buFont typeface="Arial" panose="020B0604020202020204" pitchFamily="34" charset="0"/>
              <a:buChar char="•"/>
            </a:pPr>
            <a:r>
              <a:rPr lang="en-AU" sz="3000">
                <a:solidFill>
                  <a:schemeClr val="bg1"/>
                </a:solidFill>
                <a:latin typeface="Calibri"/>
                <a:ea typeface="Calibri"/>
                <a:cs typeface="Arial"/>
              </a:rPr>
              <a:t>5th Generation or newer</a:t>
            </a:r>
          </a:p>
          <a:p>
            <a:pPr marL="285750" indent="-285750">
              <a:buFont typeface="Arial" panose="020B0604020202020204" pitchFamily="34" charset="0"/>
              <a:buChar char="•"/>
            </a:pPr>
            <a:r>
              <a:rPr lang="en-AU" sz="3000">
                <a:solidFill>
                  <a:schemeClr val="bg1"/>
                </a:solidFill>
                <a:latin typeface="Calibri"/>
                <a:ea typeface="Calibri"/>
                <a:cs typeface="Arial"/>
              </a:rPr>
              <a:t>iPad Pro:</a:t>
            </a:r>
            <a:endParaRPr lang="en-AU" sz="3000">
              <a:solidFill>
                <a:schemeClr val="bg1"/>
              </a:solidFill>
              <a:ea typeface="Calibri" panose="020F0502020204030204" pitchFamily="34" charset="0"/>
            </a:endParaRPr>
          </a:p>
          <a:p>
            <a:pPr marL="742950" lvl="1" indent="-285750">
              <a:buFont typeface="Arial" panose="020B0604020202020204" pitchFamily="34" charset="0"/>
              <a:buChar char="•"/>
            </a:pPr>
            <a:r>
              <a:rPr lang="en-AU" sz="3000">
                <a:solidFill>
                  <a:schemeClr val="bg1"/>
                </a:solidFill>
                <a:latin typeface="Calibri"/>
                <a:ea typeface="Calibri"/>
                <a:cs typeface="Arial"/>
              </a:rPr>
              <a:t>5th Generation or newer</a:t>
            </a:r>
            <a:endParaRPr lang="en-AU" sz="3000">
              <a:solidFill>
                <a:schemeClr val="bg1"/>
              </a:solidFill>
              <a:ea typeface="Calibri" panose="020F0502020204030204" pitchFamily="34" charset="0"/>
            </a:endParaRPr>
          </a:p>
        </p:txBody>
      </p:sp>
    </p:spTree>
    <p:extLst>
      <p:ext uri="{BB962C8B-B14F-4D97-AF65-F5344CB8AC3E}">
        <p14:creationId xmlns:p14="http://schemas.microsoft.com/office/powerpoint/2010/main" val="282698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a:extLst>
            <a:ext uri="{FF2B5EF4-FFF2-40B4-BE49-F238E27FC236}">
              <a16:creationId xmlns:a16="http://schemas.microsoft.com/office/drawing/2014/main" id="{5E850862-A206-D66E-D3E4-6275D8DFAC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7D2AEC0-B4CE-F231-EE4E-D0C7D2D70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1CC45A7-E385-C510-E620-F3EAD304CDF6}"/>
              </a:ext>
            </a:extLst>
          </p:cNvPr>
          <p:cNvSpPr/>
          <p:nvPr/>
        </p:nvSpPr>
        <p:spPr>
          <a:xfrm>
            <a:off x="407368" y="260648"/>
            <a:ext cx="7488832" cy="2308324"/>
          </a:xfrm>
          <a:prstGeom prst="rect">
            <a:avLst/>
          </a:prstGeom>
        </p:spPr>
        <p:txBody>
          <a:bodyPr wrap="square">
            <a:spAutoFit/>
          </a:bodyPr>
          <a:lstStyle/>
          <a:p>
            <a:r>
              <a:rPr lang="en-AU" sz="7200">
                <a:solidFill>
                  <a:schemeClr val="bg1"/>
                </a:solidFill>
                <a:latin typeface="Century Gothic" panose="020B0502020202020204" pitchFamily="34" charset="0"/>
              </a:rPr>
              <a:t>10</a:t>
            </a:r>
            <a:r>
              <a:rPr lang="en-AU" sz="7200" baseline="30000">
                <a:solidFill>
                  <a:schemeClr val="bg1"/>
                </a:solidFill>
                <a:latin typeface="Century Gothic" panose="020B0502020202020204" pitchFamily="34" charset="0"/>
              </a:rPr>
              <a:t>th</a:t>
            </a:r>
            <a:r>
              <a:rPr lang="en-AU" sz="7200">
                <a:solidFill>
                  <a:schemeClr val="bg1"/>
                </a:solidFill>
                <a:latin typeface="Century Gothic" panose="020B0502020202020204" pitchFamily="34" charset="0"/>
              </a:rPr>
              <a:t> Generation Changes</a:t>
            </a:r>
          </a:p>
        </p:txBody>
      </p:sp>
      <p:sp>
        <p:nvSpPr>
          <p:cNvPr id="6" name="TextBox 5">
            <a:extLst>
              <a:ext uri="{FF2B5EF4-FFF2-40B4-BE49-F238E27FC236}">
                <a16:creationId xmlns:a16="http://schemas.microsoft.com/office/drawing/2014/main" id="{C51C8025-D379-ED03-FF26-596610D31035}"/>
              </a:ext>
            </a:extLst>
          </p:cNvPr>
          <p:cNvSpPr txBox="1"/>
          <p:nvPr/>
        </p:nvSpPr>
        <p:spPr>
          <a:xfrm>
            <a:off x="119336" y="2774494"/>
            <a:ext cx="7488832" cy="1938992"/>
          </a:xfrm>
          <a:prstGeom prst="rect">
            <a:avLst/>
          </a:prstGeom>
          <a:noFill/>
        </p:spPr>
        <p:txBody>
          <a:bodyPr wrap="square" rtlCol="0">
            <a:spAutoFit/>
          </a:bodyPr>
          <a:lstStyle/>
          <a:p>
            <a:pPr marL="285750" indent="-285750">
              <a:buFont typeface="Arial" panose="020B0604020202020204" pitchFamily="34" charset="0"/>
              <a:buChar char="•"/>
            </a:pPr>
            <a:r>
              <a:rPr lang="en-AU" sz="3000">
                <a:solidFill>
                  <a:schemeClr val="bg1"/>
                </a:solidFill>
              </a:rPr>
              <a:t>Charger has changed from Lightning to USB-C</a:t>
            </a:r>
          </a:p>
          <a:p>
            <a:pPr marL="285750" indent="-285750">
              <a:buFont typeface="Arial" panose="020B0604020202020204" pitchFamily="34" charset="0"/>
              <a:buChar char="•"/>
            </a:pPr>
            <a:r>
              <a:rPr lang="en-AU" sz="3000">
                <a:solidFill>
                  <a:schemeClr val="bg1"/>
                </a:solidFill>
              </a:rPr>
              <a:t>Removed the Headphone Port</a:t>
            </a:r>
          </a:p>
          <a:p>
            <a:pPr marL="742950" lvl="1" indent="-285750">
              <a:buFont typeface="Arial" panose="020B0604020202020204" pitchFamily="34" charset="0"/>
              <a:buChar char="•"/>
            </a:pPr>
            <a:r>
              <a:rPr lang="en-AU" sz="3000">
                <a:solidFill>
                  <a:schemeClr val="bg1"/>
                </a:solidFill>
              </a:rPr>
              <a:t>Will require an adapter (3.5mm -&gt; USB-C)</a:t>
            </a:r>
          </a:p>
          <a:p>
            <a:pPr marL="742950" lvl="1" indent="-285750">
              <a:buFont typeface="Arial" panose="020B0604020202020204" pitchFamily="34" charset="0"/>
              <a:buChar char="•"/>
            </a:pPr>
            <a:r>
              <a:rPr lang="en-AU" sz="3000">
                <a:solidFill>
                  <a:schemeClr val="bg1"/>
                </a:solidFill>
              </a:rPr>
              <a:t>Official Apple adapter approx. $15 </a:t>
            </a:r>
          </a:p>
        </p:txBody>
      </p:sp>
    </p:spTree>
    <p:extLst>
      <p:ext uri="{BB962C8B-B14F-4D97-AF65-F5344CB8AC3E}">
        <p14:creationId xmlns:p14="http://schemas.microsoft.com/office/powerpoint/2010/main" val="21760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407368" y="188640"/>
            <a:ext cx="8229600" cy="2308324"/>
          </a:xfrm>
          <a:prstGeom prst="rect">
            <a:avLst/>
          </a:prstGeom>
        </p:spPr>
        <p:txBody>
          <a:bodyPr wrap="square">
            <a:spAutoFit/>
          </a:bodyPr>
          <a:lstStyle/>
          <a:p>
            <a:r>
              <a:rPr lang="en-AU" sz="7200">
                <a:solidFill>
                  <a:schemeClr val="bg1"/>
                </a:solidFill>
                <a:latin typeface="Century Gothic" panose="020B0502020202020204" pitchFamily="34" charset="0"/>
              </a:rPr>
              <a:t>Cases and Protection</a:t>
            </a:r>
          </a:p>
        </p:txBody>
      </p:sp>
      <p:sp>
        <p:nvSpPr>
          <p:cNvPr id="7" name="TextBox 6">
            <a:extLst>
              <a:ext uri="{FF2B5EF4-FFF2-40B4-BE49-F238E27FC236}">
                <a16:creationId xmlns:a16="http://schemas.microsoft.com/office/drawing/2014/main" id="{6046B222-798A-4F34-9E15-77B0D9D5837F}"/>
              </a:ext>
            </a:extLst>
          </p:cNvPr>
          <p:cNvSpPr txBox="1"/>
          <p:nvPr/>
        </p:nvSpPr>
        <p:spPr>
          <a:xfrm>
            <a:off x="263353" y="2496964"/>
            <a:ext cx="6573298" cy="4247317"/>
          </a:xfrm>
          <a:prstGeom prst="rect">
            <a:avLst/>
          </a:prstGeom>
          <a:noFill/>
        </p:spPr>
        <p:txBody>
          <a:bodyPr wrap="square" rtlCol="0">
            <a:spAutoFit/>
          </a:bodyPr>
          <a:lstStyle/>
          <a:p>
            <a:pPr marL="285750" indent="-285750">
              <a:buFont typeface="Arial" panose="020B0604020202020204" pitchFamily="34" charset="0"/>
              <a:buChar char="•"/>
            </a:pPr>
            <a:r>
              <a:rPr lang="en-AU" sz="3000">
                <a:solidFill>
                  <a:schemeClr val="bg1"/>
                </a:solidFill>
              </a:rPr>
              <a:t>Popular Retailers</a:t>
            </a:r>
          </a:p>
          <a:p>
            <a:pPr marL="742950" lvl="1" indent="-285750">
              <a:buFont typeface="Arial" panose="020B0604020202020204" pitchFamily="34" charset="0"/>
              <a:buChar char="•"/>
            </a:pPr>
            <a:r>
              <a:rPr lang="en-AU" sz="3000">
                <a:solidFill>
                  <a:schemeClr val="bg1"/>
                </a:solidFill>
              </a:rPr>
              <a:t>Officeworks</a:t>
            </a:r>
          </a:p>
          <a:p>
            <a:pPr marL="742950" lvl="1" indent="-285750">
              <a:buFont typeface="Arial" panose="020B0604020202020204" pitchFamily="34" charset="0"/>
              <a:buChar char="•"/>
            </a:pPr>
            <a:r>
              <a:rPr lang="en-AU" sz="3000">
                <a:solidFill>
                  <a:schemeClr val="bg1"/>
                </a:solidFill>
              </a:rPr>
              <a:t>JB HiFi</a:t>
            </a:r>
          </a:p>
          <a:p>
            <a:pPr marL="742950" lvl="1" indent="-285750">
              <a:buFont typeface="Arial" panose="020B0604020202020204" pitchFamily="34" charset="0"/>
              <a:buChar char="•"/>
            </a:pPr>
            <a:r>
              <a:rPr lang="en-AU" sz="3000">
                <a:solidFill>
                  <a:schemeClr val="bg1"/>
                </a:solidFill>
              </a:rPr>
              <a:t>Harvey Norman</a:t>
            </a:r>
          </a:p>
          <a:p>
            <a:pPr marL="285750" indent="-285750">
              <a:buFont typeface="Arial" panose="020B0604020202020204" pitchFamily="34" charset="0"/>
              <a:buChar char="•"/>
            </a:pPr>
            <a:r>
              <a:rPr lang="en-AU" sz="3000">
                <a:solidFill>
                  <a:schemeClr val="bg1"/>
                </a:solidFill>
              </a:rPr>
              <a:t>mycasecovers.com.au</a:t>
            </a:r>
          </a:p>
          <a:p>
            <a:pPr marL="285750" indent="-285750">
              <a:buFont typeface="Arial" panose="020B0604020202020204" pitchFamily="34" charset="0"/>
              <a:buChar char="•"/>
            </a:pPr>
            <a:r>
              <a:rPr lang="en-AU" sz="3000">
                <a:solidFill>
                  <a:schemeClr val="bg1"/>
                </a:solidFill>
              </a:rPr>
              <a:t>stmgoods.com.au</a:t>
            </a:r>
          </a:p>
          <a:p>
            <a:pPr marL="285750" indent="-285750">
              <a:buFont typeface="Arial" panose="020B0604020202020204" pitchFamily="34" charset="0"/>
              <a:buChar char="•"/>
            </a:pPr>
            <a:r>
              <a:rPr lang="en-AU" sz="3000">
                <a:solidFill>
                  <a:schemeClr val="bg1"/>
                </a:solidFill>
              </a:rPr>
              <a:t>Some come with keyboards – purely your choice to purchase </a:t>
            </a:r>
          </a:p>
          <a:p>
            <a:pPr marL="285750" indent="-285750">
              <a:buFont typeface="Arial" panose="020B0604020202020204" pitchFamily="34" charset="0"/>
              <a:buChar char="•"/>
            </a:pPr>
            <a:endParaRPr lang="en-AU" sz="3000">
              <a:solidFill>
                <a:schemeClr val="bg1"/>
              </a:solidFill>
            </a:endParaRPr>
          </a:p>
        </p:txBody>
      </p:sp>
      <p:pic>
        <p:nvPicPr>
          <p:cNvPr id="2052" name="Picture 4" descr="STM Dux Plus Duo Case for iPad (6th Gen.) - Black - Apple">
            <a:extLst>
              <a:ext uri="{FF2B5EF4-FFF2-40B4-BE49-F238E27FC236}">
                <a16:creationId xmlns:a16="http://schemas.microsoft.com/office/drawing/2014/main" id="{84F40368-1AA9-483F-82ED-FDCB4C8F08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49" r="23041"/>
          <a:stretch/>
        </p:blipFill>
        <p:spPr bwMode="auto">
          <a:xfrm>
            <a:off x="6993987" y="1124744"/>
            <a:ext cx="4650353" cy="388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4" y="-5712"/>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345315" y="188640"/>
            <a:ext cx="8229600" cy="2554545"/>
          </a:xfrm>
          <a:prstGeom prst="rect">
            <a:avLst/>
          </a:prstGeom>
        </p:spPr>
        <p:txBody>
          <a:bodyPr wrap="square">
            <a:spAutoFit/>
          </a:bodyPr>
          <a:lstStyle/>
          <a:p>
            <a:r>
              <a:rPr lang="en-AU" sz="7200">
                <a:solidFill>
                  <a:schemeClr val="bg1"/>
                </a:solidFill>
                <a:latin typeface="Century Gothic" panose="020B0502020202020204" pitchFamily="34" charset="0"/>
              </a:rPr>
              <a:t>Cases and Protection</a:t>
            </a:r>
          </a:p>
          <a:p>
            <a:endParaRPr lang="en-AU" sz="160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01F1B9BD-2DA1-459C-8E1C-91BFD7E5BAFD}"/>
              </a:ext>
            </a:extLst>
          </p:cNvPr>
          <p:cNvSpPr txBox="1"/>
          <p:nvPr/>
        </p:nvSpPr>
        <p:spPr>
          <a:xfrm>
            <a:off x="345315" y="2492896"/>
            <a:ext cx="7550885"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sz="3000">
                <a:solidFill>
                  <a:schemeClr val="bg1"/>
                </a:solidFill>
              </a:rPr>
              <a:t>iPad 7/8/9</a:t>
            </a:r>
            <a:r>
              <a:rPr lang="en-AU" sz="3000" baseline="30000">
                <a:solidFill>
                  <a:schemeClr val="bg1"/>
                </a:solidFill>
              </a:rPr>
              <a:t>th</a:t>
            </a:r>
            <a:r>
              <a:rPr lang="en-AU" sz="3000">
                <a:solidFill>
                  <a:schemeClr val="bg1"/>
                </a:solidFill>
              </a:rPr>
              <a:t> Generation – 10.2 Inch</a:t>
            </a:r>
          </a:p>
          <a:p>
            <a:pPr marL="285750" indent="-285750">
              <a:buFont typeface="Arial" panose="020B0604020202020204" pitchFamily="34" charset="0"/>
              <a:buChar char="•"/>
            </a:pPr>
            <a:r>
              <a:rPr lang="en-AU" sz="3000">
                <a:solidFill>
                  <a:schemeClr val="bg1"/>
                </a:solidFill>
                <a:latin typeface="Calibri"/>
                <a:ea typeface="Calibri"/>
                <a:cs typeface="Arial"/>
              </a:rPr>
              <a:t>iPad 10th/11th Generation – 10.9 Inch</a:t>
            </a:r>
          </a:p>
          <a:p>
            <a:pPr marL="285750" indent="-285750">
              <a:buFont typeface="Arial" panose="020B0604020202020204" pitchFamily="34" charset="0"/>
              <a:buChar char="•"/>
            </a:pPr>
            <a:r>
              <a:rPr lang="en-AU" sz="3000">
                <a:solidFill>
                  <a:schemeClr val="bg1"/>
                </a:solidFill>
              </a:rPr>
              <a:t>Case must protect the corners and edges</a:t>
            </a:r>
          </a:p>
          <a:p>
            <a:pPr marL="285750" indent="-285750">
              <a:buFont typeface="Arial" panose="020B0604020202020204" pitchFamily="34" charset="0"/>
              <a:buChar char="•"/>
            </a:pPr>
            <a:r>
              <a:rPr lang="en-AU" sz="3000">
                <a:solidFill>
                  <a:schemeClr val="bg1"/>
                </a:solidFill>
              </a:rPr>
              <a:t>Only tempered glass screen protectors are worth buying</a:t>
            </a:r>
          </a:p>
          <a:p>
            <a:pPr marL="285750" indent="-285750">
              <a:buFont typeface="Arial" panose="020B0604020202020204" pitchFamily="34" charset="0"/>
              <a:buChar char="•"/>
            </a:pPr>
            <a:r>
              <a:rPr lang="en-AU" sz="3000">
                <a:solidFill>
                  <a:schemeClr val="bg1"/>
                </a:solidFill>
              </a:rPr>
              <a:t>AppleCare will provide 2 years of accidental damage protection subject to $65 service fee</a:t>
            </a:r>
          </a:p>
        </p:txBody>
      </p:sp>
    </p:spTree>
    <p:extLst>
      <p:ext uri="{BB962C8B-B14F-4D97-AF65-F5344CB8AC3E}">
        <p14:creationId xmlns:p14="http://schemas.microsoft.com/office/powerpoint/2010/main" val="158249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263352" y="215370"/>
            <a:ext cx="7920880" cy="5847755"/>
          </a:xfrm>
          <a:prstGeom prst="rect">
            <a:avLst/>
          </a:prstGeom>
        </p:spPr>
        <p:txBody>
          <a:bodyPr wrap="square">
            <a:spAutoFit/>
          </a:bodyPr>
          <a:lstStyle/>
          <a:p>
            <a:r>
              <a:rPr lang="en-AU" sz="7200">
                <a:solidFill>
                  <a:schemeClr val="bg1"/>
                </a:solidFill>
                <a:latin typeface="Century Gothic" panose="020B0502020202020204" pitchFamily="34" charset="0"/>
              </a:rPr>
              <a:t>iPad enrolment</a:t>
            </a:r>
          </a:p>
          <a:p>
            <a:endParaRPr lang="en-AU" sz="1200">
              <a:solidFill>
                <a:schemeClr val="bg1"/>
              </a:solidFill>
              <a:latin typeface="Century Gothic" panose="020B0502020202020204" pitchFamily="34" charset="0"/>
            </a:endParaRPr>
          </a:p>
          <a:p>
            <a:endParaRPr lang="en-AU" sz="1200">
              <a:solidFill>
                <a:schemeClr val="bg1"/>
              </a:solidFill>
              <a:latin typeface="Century Gothic" panose="020B0502020202020204" pitchFamily="34" charset="0"/>
            </a:endParaRPr>
          </a:p>
          <a:p>
            <a:endParaRPr lang="en-AU" sz="1200">
              <a:solidFill>
                <a:schemeClr val="bg1"/>
              </a:solidFill>
              <a:latin typeface="Century Gothic" panose="020B0502020202020204" pitchFamily="34" charset="0"/>
            </a:endParaRPr>
          </a:p>
          <a:p>
            <a:endParaRPr lang="en-AU" sz="1200">
              <a:solidFill>
                <a:schemeClr val="bg1"/>
              </a:solidFill>
              <a:latin typeface="Century Gothic" panose="020B0502020202020204" pitchFamily="34" charset="0"/>
            </a:endParaRPr>
          </a:p>
          <a:p>
            <a:r>
              <a:rPr lang="en-AU" sz="4000">
                <a:solidFill>
                  <a:schemeClr val="bg1"/>
                </a:solidFill>
              </a:rPr>
              <a:t>We use a program called Intune to enrol iPads onto the school network. This program configures the Wi-Fi settings and simplifies the process of installing apps.</a:t>
            </a:r>
            <a:endParaRPr lang="en-AU" sz="5400" b="0" i="0" kern="1200">
              <a:solidFill>
                <a:schemeClr val="bg1"/>
              </a:solidFill>
              <a:effectLst/>
              <a:latin typeface="+mn-lt"/>
              <a:ea typeface="+mn-ea"/>
              <a:cs typeface="+mn-cs"/>
            </a:endParaRPr>
          </a:p>
          <a:p>
            <a:endParaRPr lang="en-AU" sz="5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5790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263352" y="215370"/>
            <a:ext cx="9073008" cy="1200329"/>
          </a:xfrm>
          <a:prstGeom prst="rect">
            <a:avLst/>
          </a:prstGeom>
        </p:spPr>
        <p:txBody>
          <a:bodyPr wrap="square">
            <a:spAutoFit/>
          </a:bodyPr>
          <a:lstStyle/>
          <a:p>
            <a:r>
              <a:rPr lang="en-AU" sz="7200">
                <a:solidFill>
                  <a:schemeClr val="bg1"/>
                </a:solidFill>
                <a:latin typeface="Century Gothic" panose="020B0502020202020204" pitchFamily="34" charset="0"/>
              </a:rPr>
              <a:t>App management</a:t>
            </a:r>
          </a:p>
        </p:txBody>
      </p:sp>
      <p:pic>
        <p:nvPicPr>
          <p:cNvPr id="5" name="Picture 4">
            <a:extLst>
              <a:ext uri="{FF2B5EF4-FFF2-40B4-BE49-F238E27FC236}">
                <a16:creationId xmlns:a16="http://schemas.microsoft.com/office/drawing/2014/main" id="{FCC58956-BDFC-48AF-B2F2-35797008A0D3}"/>
              </a:ext>
            </a:extLst>
          </p:cNvPr>
          <p:cNvPicPr>
            <a:picLocks noChangeAspect="1"/>
          </p:cNvPicPr>
          <p:nvPr/>
        </p:nvPicPr>
        <p:blipFill>
          <a:blip r:embed="rId4"/>
          <a:stretch>
            <a:fillRect/>
          </a:stretch>
        </p:blipFill>
        <p:spPr>
          <a:xfrm>
            <a:off x="406955" y="1351666"/>
            <a:ext cx="6724047" cy="5507179"/>
          </a:xfrm>
          <a:prstGeom prst="rect">
            <a:avLst/>
          </a:prstGeom>
        </p:spPr>
      </p:pic>
    </p:spTree>
    <p:extLst>
      <p:ext uri="{BB962C8B-B14F-4D97-AF65-F5344CB8AC3E}">
        <p14:creationId xmlns:p14="http://schemas.microsoft.com/office/powerpoint/2010/main" val="5007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263352" y="215370"/>
            <a:ext cx="9073008" cy="1200329"/>
          </a:xfrm>
          <a:prstGeom prst="rect">
            <a:avLst/>
          </a:prstGeom>
        </p:spPr>
        <p:txBody>
          <a:bodyPr wrap="square" lIns="91440" tIns="45720" rIns="91440" bIns="45720" anchor="t">
            <a:spAutoFit/>
          </a:bodyPr>
          <a:lstStyle/>
          <a:p>
            <a:r>
              <a:rPr lang="en-AU" sz="7200">
                <a:solidFill>
                  <a:schemeClr val="bg1"/>
                </a:solidFill>
                <a:latin typeface="Century Gothic"/>
                <a:cs typeface="Arial"/>
              </a:rPr>
              <a:t>Core Apps for 2026</a:t>
            </a:r>
            <a:endParaRPr lang="en-AU" sz="720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7985E93A-BE39-92EB-FFE4-9C964B76E826}"/>
              </a:ext>
            </a:extLst>
          </p:cNvPr>
          <p:cNvPicPr>
            <a:picLocks noChangeAspect="1"/>
          </p:cNvPicPr>
          <p:nvPr/>
        </p:nvPicPr>
        <p:blipFill>
          <a:blip r:embed="rId4"/>
          <a:srcRect l="5076" t="3810" r="169" b="-626"/>
          <a:stretch>
            <a:fillRect/>
          </a:stretch>
        </p:blipFill>
        <p:spPr>
          <a:xfrm>
            <a:off x="1708236" y="1260558"/>
            <a:ext cx="3863227" cy="5610989"/>
          </a:xfrm>
          <a:prstGeom prst="rect">
            <a:avLst/>
          </a:prstGeom>
        </p:spPr>
      </p:pic>
    </p:spTree>
    <p:extLst>
      <p:ext uri="{BB962C8B-B14F-4D97-AF65-F5344CB8AC3E}">
        <p14:creationId xmlns:p14="http://schemas.microsoft.com/office/powerpoint/2010/main" val="245904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4BCC0-A5E1-4F0A-A7DA-4A6E5F28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 y="0"/>
            <a:ext cx="12192000" cy="6858000"/>
          </a:xfrm>
          <a:prstGeom prst="rect">
            <a:avLst/>
          </a:prstGeom>
        </p:spPr>
      </p:pic>
      <p:sp>
        <p:nvSpPr>
          <p:cNvPr id="4" name="Rectangle 3">
            <a:extLst>
              <a:ext uri="{FF2B5EF4-FFF2-40B4-BE49-F238E27FC236}">
                <a16:creationId xmlns:a16="http://schemas.microsoft.com/office/drawing/2014/main" id="{C0C9F917-09A9-4BE3-814A-86E93B41EF20}"/>
              </a:ext>
            </a:extLst>
          </p:cNvPr>
          <p:cNvSpPr/>
          <p:nvPr/>
        </p:nvSpPr>
        <p:spPr>
          <a:xfrm>
            <a:off x="263352" y="215370"/>
            <a:ext cx="9073008" cy="1200329"/>
          </a:xfrm>
          <a:prstGeom prst="rect">
            <a:avLst/>
          </a:prstGeom>
        </p:spPr>
        <p:txBody>
          <a:bodyPr wrap="square">
            <a:spAutoFit/>
          </a:bodyPr>
          <a:lstStyle/>
          <a:p>
            <a:r>
              <a:rPr lang="en-AU" sz="7200">
                <a:solidFill>
                  <a:schemeClr val="bg1"/>
                </a:solidFill>
                <a:latin typeface="Century Gothic" panose="020B0502020202020204" pitchFamily="34" charset="0"/>
              </a:rPr>
              <a:t>Go to Guides</a:t>
            </a:r>
          </a:p>
        </p:txBody>
      </p:sp>
      <p:pic>
        <p:nvPicPr>
          <p:cNvPr id="5" name="Picture 4">
            <a:extLst>
              <a:ext uri="{FF2B5EF4-FFF2-40B4-BE49-F238E27FC236}">
                <a16:creationId xmlns:a16="http://schemas.microsoft.com/office/drawing/2014/main" id="{1947E8DD-9B31-4FC2-9D7D-1047DCC6D260}"/>
              </a:ext>
            </a:extLst>
          </p:cNvPr>
          <p:cNvPicPr>
            <a:picLocks noChangeAspect="1"/>
          </p:cNvPicPr>
          <p:nvPr/>
        </p:nvPicPr>
        <p:blipFill>
          <a:blip r:embed="rId4"/>
          <a:stretch>
            <a:fillRect/>
          </a:stretch>
        </p:blipFill>
        <p:spPr>
          <a:xfrm>
            <a:off x="479376" y="1390464"/>
            <a:ext cx="6565072" cy="4077072"/>
          </a:xfrm>
          <a:prstGeom prst="rect">
            <a:avLst/>
          </a:prstGeom>
        </p:spPr>
      </p:pic>
      <p:pic>
        <p:nvPicPr>
          <p:cNvPr id="6" name="Picture 5">
            <a:extLst>
              <a:ext uri="{FF2B5EF4-FFF2-40B4-BE49-F238E27FC236}">
                <a16:creationId xmlns:a16="http://schemas.microsoft.com/office/drawing/2014/main" id="{4C32E78F-868F-4BAF-A593-185D70261FF7}"/>
              </a:ext>
            </a:extLst>
          </p:cNvPr>
          <p:cNvPicPr>
            <a:picLocks noChangeAspect="1"/>
          </p:cNvPicPr>
          <p:nvPr/>
        </p:nvPicPr>
        <p:blipFill>
          <a:blip r:embed="rId5"/>
          <a:stretch>
            <a:fillRect/>
          </a:stretch>
        </p:blipFill>
        <p:spPr>
          <a:xfrm>
            <a:off x="3359696" y="4725144"/>
            <a:ext cx="8599375" cy="2043485"/>
          </a:xfrm>
          <a:prstGeom prst="rect">
            <a:avLst/>
          </a:prstGeom>
        </p:spPr>
      </p:pic>
    </p:spTree>
    <p:extLst>
      <p:ext uri="{BB962C8B-B14F-4D97-AF65-F5344CB8AC3E}">
        <p14:creationId xmlns:p14="http://schemas.microsoft.com/office/powerpoint/2010/main" val="3683508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ModeratedDate xmlns="0046ff0c-0394-475b-9eb1-921516b906de">2025-11-05T05:46:23+00:00</PPModeratedDate>
    <PPContentApprover xmlns="0046ff0c-0394-475b-9eb1-921516b906de">
      <UserInfo>
        <DisplayName>COLLINS, Andrew</DisplayName>
        <AccountId>90</AccountId>
        <AccountType/>
      </UserInfo>
    </PPContentApprover>
    <PPReviewDate xmlns="0046ff0c-0394-475b-9eb1-921516b906de" xsi:nil="true"/>
    <PPContentOwner xmlns="0046ff0c-0394-475b-9eb1-921516b906de">
      <UserInfo>
        <DisplayName>COLLINS, Andrew</DisplayName>
        <AccountId>90</AccountId>
        <AccountType/>
      </UserInfo>
    </PPContentOwner>
    <PPPublishedNotificationAddresses xmlns="0046ff0c-0394-475b-9eb1-921516b906de" xsi:nil="true"/>
    <PPLastReviewedDate xmlns="0046ff0c-0394-475b-9eb1-921516b906de">2025-11-05T05:46:23+00:00</PPLastReviewedDate>
    <PPReferenceNumber xmlns="0046ff0c-0394-475b-9eb1-921516b906de" xsi:nil="true"/>
    <PublishingExpirationDate xmlns="http://schemas.microsoft.com/sharepoint/v3" xsi:nil="true"/>
    <PublishingStartDate xmlns="http://schemas.microsoft.com/sharepoint/v3" xsi:nil="true"/>
    <PPContentAuthor xmlns="0046ff0c-0394-475b-9eb1-921516b906de">
      <UserInfo>
        <DisplayName>COLLINS, Andrew</DisplayName>
        <AccountId>90</AccountId>
        <AccountType/>
      </UserInfo>
    </PPContentAuthor>
    <PPModeratedBy xmlns="0046ff0c-0394-475b-9eb1-921516b906de">
      <UserInfo>
        <DisplayName>COLLINS, Andrew</DisplayName>
        <AccountId>90</AccountId>
        <AccountType/>
      </UserInfo>
    </PPModeratedBy>
    <PPSubmittedBy xmlns="0046ff0c-0394-475b-9eb1-921516b906de">
      <UserInfo>
        <DisplayName>COLLINS, Andrew</DisplayName>
        <AccountId>90</AccountId>
        <AccountType/>
      </UserInfo>
    </PPSubmittedBy>
    <PPLastReviewedBy xmlns="0046ff0c-0394-475b-9eb1-921516b906de">
      <UserInfo>
        <DisplayName>COLLINS, Andrew</DisplayName>
        <AccountId>90</AccountId>
        <AccountType/>
      </UserInfo>
    </PPLastReviewedBy>
    <PPSubmittedDate xmlns="0046ff0c-0394-475b-9eb1-921516b906de">2025-11-05T05:46:06+00:00</PPSubmitted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23E95843772E4AAF323E2CE0E4DC48" ma:contentTypeVersion="12" ma:contentTypeDescription="Create a new document." ma:contentTypeScope="" ma:versionID="a17418bf883ef89636537b087a6e6036">
  <xsd:schema xmlns:xsd="http://www.w3.org/2001/XMLSchema" xmlns:xs="http://www.w3.org/2001/XMLSchema" xmlns:p="http://schemas.microsoft.com/office/2006/metadata/properties" xmlns:ns1="http://schemas.microsoft.com/sharepoint/v3" xmlns:ns2="0046ff0c-0394-475b-9eb1-921516b906de" targetNamespace="http://schemas.microsoft.com/office/2006/metadata/properties" ma:root="true" ma:fieldsID="05157e7bcbd752aec47da4742e27075b" ns1:_="" ns2:_="">
    <xsd:import namespace="http://schemas.microsoft.com/sharepoint/v3"/>
    <xsd:import namespace="0046ff0c-0394-475b-9eb1-921516b906de"/>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46ff0c-0394-475b-9eb1-921516b906de"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A72185-6A2A-43F3-B7A9-43F90397E099}">
  <ds:schemaRefs>
    <ds:schemaRef ds:uri="http://schemas.microsoft.com/sharepoint/v3/contenttype/forms"/>
  </ds:schemaRefs>
</ds:datastoreItem>
</file>

<file path=customXml/itemProps2.xml><?xml version="1.0" encoding="utf-8"?>
<ds:datastoreItem xmlns:ds="http://schemas.openxmlformats.org/officeDocument/2006/customXml" ds:itemID="{5F276656-0C62-4ED5-9DF3-8398F20889A9}">
  <ds:schemaRefs>
    <ds:schemaRef ds:uri="e973f634-30b8-4d2c-8b80-27af9eb019e1"/>
    <ds:schemaRef ds:uri="f874ab57-180a-40e7-9751-c78347b26af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8E95F1-DFCB-470A-9188-BED3AC10E3E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dates for 2025/2026: </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 Info evening for 2026 parents</dc:title>
  <dc:creator>WEEKHOUT, Shelley</dc:creator>
  <cp:revision>2</cp:revision>
  <cp:lastPrinted>2024-11-20T04:30:13Z</cp:lastPrinted>
  <dcterms:created xsi:type="dcterms:W3CDTF">2013-05-30T23:35:44Z</dcterms:created>
  <dcterms:modified xsi:type="dcterms:W3CDTF">2025-11-05T05:38:32Z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0x0101001523E95843772E4AAF323E2CE0E4DC48</vt:lpwstr>
  </property>
  <property fmtid="{D5CDD505-2E9C-101B-9397-08002B2CF9AE}" pid="3" name="MediaServiceImageTags">
    <vt:lpwstr/>
  </property>
</Properties>
</file>